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894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2E0C0C-927B-46BE-8729-5D96DFA03A94}" type="datetimeFigureOut">
              <a:rPr lang="nb-NO" smtClean="0"/>
              <a:t>22.11.2017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9C103-C18F-4449-9B0C-5F2652336D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44999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 smtClean="0"/>
          </a:p>
        </p:txBody>
      </p:sp>
      <p:sp>
        <p:nvSpPr>
          <p:cNvPr id="14340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Font typeface="Times" pitchFamily="-111" charset="0"/>
              <a:buChar char="•"/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9B17614-FA88-4406-9974-91C9666A6036}" type="slidenum">
              <a:rPr lang="nb-NO" altLang="nb-NO" sz="900" smtClean="0">
                <a:latin typeface="Calibri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nb-NO" altLang="nb-NO" sz="900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b-NO" altLang="nb-NO" smtClean="0"/>
          </a:p>
        </p:txBody>
      </p:sp>
      <p:sp>
        <p:nvSpPr>
          <p:cNvPr id="27652" name="Plassholder for lysbilde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Font typeface="Times" pitchFamily="-111" charset="0"/>
              <a:buChar char="•"/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Font typeface="Times" pitchFamily="-111" charset="0"/>
              <a:buChar char="-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ACFCE23-55EF-4303-A05F-D1C7709BB12F}" type="slidenum">
              <a:rPr lang="nb-NO" altLang="nb-NO" sz="9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nb-NO" altLang="nb-NO" sz="9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7674-7E91-4E20-9954-679DA6FDE199}" type="datetimeFigureOut">
              <a:rPr lang="nb-NO" smtClean="0"/>
              <a:t>22.11.2017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47E71-F024-430F-8864-F0AF4EC8C9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33161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7674-7E91-4E20-9954-679DA6FDE199}" type="datetimeFigureOut">
              <a:rPr lang="nb-NO" smtClean="0"/>
              <a:t>22.11.2017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47E71-F024-430F-8864-F0AF4EC8C9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11620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7674-7E91-4E20-9954-679DA6FDE199}" type="datetimeFigureOut">
              <a:rPr lang="nb-NO" smtClean="0"/>
              <a:t>22.11.2017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47E71-F024-430F-8864-F0AF4EC8C9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2555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7674-7E91-4E20-9954-679DA6FDE199}" type="datetimeFigureOut">
              <a:rPr lang="nb-NO" smtClean="0"/>
              <a:t>22.11.2017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47E71-F024-430F-8864-F0AF4EC8C9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88764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7674-7E91-4E20-9954-679DA6FDE199}" type="datetimeFigureOut">
              <a:rPr lang="nb-NO" smtClean="0"/>
              <a:t>22.11.2017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47E71-F024-430F-8864-F0AF4EC8C9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3729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7674-7E91-4E20-9954-679DA6FDE199}" type="datetimeFigureOut">
              <a:rPr lang="nb-NO" smtClean="0"/>
              <a:t>22.11.2017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47E71-F024-430F-8864-F0AF4EC8C9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1944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7674-7E91-4E20-9954-679DA6FDE199}" type="datetimeFigureOut">
              <a:rPr lang="nb-NO" smtClean="0"/>
              <a:t>22.11.2017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47E71-F024-430F-8864-F0AF4EC8C9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3859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7674-7E91-4E20-9954-679DA6FDE199}" type="datetimeFigureOut">
              <a:rPr lang="nb-NO" smtClean="0"/>
              <a:t>22.11.2017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47E71-F024-430F-8864-F0AF4EC8C9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788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7674-7E91-4E20-9954-679DA6FDE199}" type="datetimeFigureOut">
              <a:rPr lang="nb-NO" smtClean="0"/>
              <a:t>22.11.2017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47E71-F024-430F-8864-F0AF4EC8C9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1160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7674-7E91-4E20-9954-679DA6FDE199}" type="datetimeFigureOut">
              <a:rPr lang="nb-NO" smtClean="0"/>
              <a:t>22.11.2017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47E71-F024-430F-8864-F0AF4EC8C9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7936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7674-7E91-4E20-9954-679DA6FDE199}" type="datetimeFigureOut">
              <a:rPr lang="nb-NO" smtClean="0"/>
              <a:t>22.11.2017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47E71-F024-430F-8864-F0AF4EC8C9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3772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67674-7E91-4E20-9954-679DA6FDE199}" type="datetimeFigureOut">
              <a:rPr lang="nb-NO" smtClean="0"/>
              <a:t>22.11.2017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47E71-F024-430F-8864-F0AF4EC8C9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109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ktangel 2"/>
          <p:cNvSpPr>
            <a:spLocks noChangeArrowheads="1"/>
          </p:cNvSpPr>
          <p:nvPr/>
        </p:nvSpPr>
        <p:spPr bwMode="auto">
          <a:xfrm>
            <a:off x="611188" y="1720850"/>
            <a:ext cx="74898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-111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/>
              <a:t/>
            </a:r>
            <a:br>
              <a:rPr lang="nb-NO" altLang="nb-NO"/>
            </a:br>
            <a:endParaRPr lang="nb-NO" altLang="nb-NO"/>
          </a:p>
        </p:txBody>
      </p:sp>
      <p:sp>
        <p:nvSpPr>
          <p:cNvPr id="4099" name="Rektangel 3"/>
          <p:cNvSpPr>
            <a:spLocks noChangeArrowheads="1"/>
          </p:cNvSpPr>
          <p:nvPr/>
        </p:nvSpPr>
        <p:spPr bwMode="auto">
          <a:xfrm>
            <a:off x="495300" y="1484313"/>
            <a:ext cx="7632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-111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b-NO" altLang="nb-NO"/>
          </a:p>
        </p:txBody>
      </p:sp>
      <p:sp>
        <p:nvSpPr>
          <p:cNvPr id="4101" name="Rektangel 1"/>
          <p:cNvSpPr>
            <a:spLocks noChangeArrowheads="1"/>
          </p:cNvSpPr>
          <p:nvPr/>
        </p:nvSpPr>
        <p:spPr bwMode="auto">
          <a:xfrm>
            <a:off x="474489" y="137188"/>
            <a:ext cx="79930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-111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b-NO" altLang="nb-NO" b="1" dirty="0" smtClean="0">
                <a:solidFill>
                  <a:srgbClr val="00B0F0"/>
                </a:solidFill>
                <a:ea typeface="Times New Roman" pitchFamily="18" charset="0"/>
                <a:cs typeface="Calibri" pitchFamily="34" charset="0"/>
              </a:rPr>
              <a:t>Barn som pårørende – samhandling med kommunene </a:t>
            </a:r>
            <a:endParaRPr lang="nb-NO" altLang="nb-NO" b="1" dirty="0">
              <a:solidFill>
                <a:srgbClr val="00B0F0"/>
              </a:solidFill>
              <a:ea typeface="Times New Roman" pitchFamily="18" charset="0"/>
              <a:cs typeface="Calibri" pitchFamily="34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4488" y="1268760"/>
            <a:ext cx="7841927" cy="54041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6577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Plassholder for innhold 2"/>
          <p:cNvSpPr>
            <a:spLocks noGrp="1"/>
          </p:cNvSpPr>
          <p:nvPr>
            <p:ph idx="1"/>
          </p:nvPr>
        </p:nvSpPr>
        <p:spPr>
          <a:xfrm>
            <a:off x="107950" y="1020763"/>
            <a:ext cx="8567738" cy="4754562"/>
          </a:xfrm>
        </p:spPr>
        <p:txBody>
          <a:bodyPr/>
          <a:lstStyle/>
          <a:p>
            <a:pPr marL="762000" lvl="2" indent="0">
              <a:buFont typeface="Times" pitchFamily="-111" charset="0"/>
              <a:buNone/>
            </a:pPr>
            <a:endParaRPr lang="nb-NO" altLang="nb-NO" sz="1800" b="1" dirty="0" smtClean="0"/>
          </a:p>
          <a:p>
            <a:pPr marL="0" indent="0">
              <a:buFontTx/>
              <a:buNone/>
            </a:pPr>
            <a:endParaRPr lang="nb-NO" altLang="nb-NO" sz="1800" b="1" dirty="0" smtClean="0"/>
          </a:p>
          <a:p>
            <a:pPr marL="0" indent="0">
              <a:buFontTx/>
              <a:buNone/>
            </a:pPr>
            <a:endParaRPr lang="nb-NO" altLang="nb-NO" sz="1800" b="1" dirty="0" smtClean="0"/>
          </a:p>
        </p:txBody>
      </p:sp>
      <p:pic>
        <p:nvPicPr>
          <p:cNvPr id="13315" name="Bild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25" y="404813"/>
            <a:ext cx="5476875" cy="577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TekstSylinder 1"/>
          <p:cNvSpPr txBox="1">
            <a:spLocks noChangeArrowheads="1"/>
          </p:cNvSpPr>
          <p:nvPr/>
        </p:nvSpPr>
        <p:spPr bwMode="auto">
          <a:xfrm>
            <a:off x="107950" y="1484313"/>
            <a:ext cx="3190682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Times" pitchFamily="-111" charset="0"/>
              <a:buChar char="•"/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sz="1600" dirty="0" smtClean="0">
                <a:cs typeface="Calibri" pitchFamily="34" charset="0"/>
              </a:rPr>
              <a:t>Pilot </a:t>
            </a:r>
            <a:r>
              <a:rPr lang="nb-NO" altLang="nb-NO" sz="1600" dirty="0" err="1" smtClean="0">
                <a:cs typeface="Calibri" pitchFamily="34" charset="0"/>
              </a:rPr>
              <a:t>Ahus</a:t>
            </a:r>
            <a:r>
              <a:rPr lang="nb-NO" altLang="nb-NO" sz="1600" dirty="0" smtClean="0">
                <a:cs typeface="Calibri" pitchFamily="34" charset="0"/>
              </a:rPr>
              <a:t> somatiske avdelinger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sz="1600" dirty="0" smtClean="0">
                <a:cs typeface="Calibri" pitchFamily="34" charset="0"/>
              </a:rPr>
              <a:t>døgn </a:t>
            </a:r>
            <a:r>
              <a:rPr lang="nb-NO" altLang="nb-NO" sz="1600" dirty="0">
                <a:cs typeface="Calibri" pitchFamily="34" charset="0"/>
              </a:rPr>
              <a:t>og </a:t>
            </a:r>
            <a:r>
              <a:rPr lang="nb-NO" altLang="nb-NO" sz="1600" dirty="0" smtClean="0">
                <a:cs typeface="Calibri" pitchFamily="34" charset="0"/>
              </a:rPr>
              <a:t>poliklinikker ved</a:t>
            </a:r>
            <a:endParaRPr lang="nb-NO" altLang="nb-NO" sz="1600" dirty="0">
              <a:cs typeface="Calibri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sz="1600" dirty="0" err="1" smtClean="0">
                <a:cs typeface="Calibri" pitchFamily="34" charset="0"/>
              </a:rPr>
              <a:t>Nevroklinikken</a:t>
            </a:r>
            <a:r>
              <a:rPr lang="nb-NO" altLang="nb-NO" sz="1600" dirty="0" smtClean="0">
                <a:cs typeface="Calibri" pitchFamily="34" charset="0"/>
              </a:rPr>
              <a:t> og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sz="1600" dirty="0" smtClean="0">
                <a:cs typeface="Calibri" pitchFamily="34" charset="0"/>
              </a:rPr>
              <a:t>onkologisk/hematologisk poliklinikk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sz="1600" dirty="0" smtClean="0">
                <a:cs typeface="Calibri" pitchFamily="34" charset="0"/>
              </a:rPr>
              <a:t> </a:t>
            </a:r>
            <a:endParaRPr lang="nb-NO" altLang="nb-NO" sz="1600" dirty="0">
              <a:cs typeface="Calibri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b-NO" altLang="nb-NO" sz="1600" dirty="0">
              <a:cs typeface="Calibri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sz="1600" dirty="0">
                <a:cs typeface="Calibri" pitchFamily="34" charset="0"/>
              </a:rPr>
              <a:t>Full implementering av skjemaet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sz="1600" dirty="0" smtClean="0">
                <a:cs typeface="Calibri" pitchFamily="34" charset="0"/>
              </a:rPr>
              <a:t>i alle </a:t>
            </a:r>
            <a:r>
              <a:rPr lang="nb-NO" altLang="nb-NO" sz="1600" dirty="0" err="1" smtClean="0">
                <a:cs typeface="Calibri" pitchFamily="34" charset="0"/>
              </a:rPr>
              <a:t>Ahus</a:t>
            </a:r>
            <a:r>
              <a:rPr lang="nb-NO" altLang="nb-NO" sz="1600" dirty="0" smtClean="0">
                <a:cs typeface="Calibri" pitchFamily="34" charset="0"/>
              </a:rPr>
              <a:t> avdelinger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b-NO" altLang="nb-NO" sz="1600" dirty="0" smtClean="0">
                <a:cs typeface="Calibri" pitchFamily="34" charset="0"/>
              </a:rPr>
              <a:t>fra starten av Januar </a:t>
            </a:r>
            <a:r>
              <a:rPr lang="nb-NO" altLang="nb-NO" sz="1600" dirty="0">
                <a:cs typeface="Calibri" pitchFamily="34" charset="0"/>
              </a:rPr>
              <a:t>2018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b-NO" altLang="nb-NO" sz="1600" dirty="0">
              <a:cs typeface="Calibri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b-NO" altLang="nb-NO" dirty="0">
              <a:latin typeface="Arial" charset="0"/>
            </a:endParaRPr>
          </a:p>
        </p:txBody>
      </p:sp>
      <p:sp>
        <p:nvSpPr>
          <p:cNvPr id="2" name="Pil høyre 1"/>
          <p:cNvSpPr/>
          <p:nvPr/>
        </p:nvSpPr>
        <p:spPr>
          <a:xfrm>
            <a:off x="3059113" y="2852738"/>
            <a:ext cx="977900" cy="484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6484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35</Words>
  <Application>Microsoft Office PowerPoint</Application>
  <PresentationFormat>Skjermfremvisning (4:3)</PresentationFormat>
  <Paragraphs>14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3" baseType="lpstr">
      <vt:lpstr>Office-tema</vt:lpstr>
      <vt:lpstr>PowerPoint-presentasjon</vt:lpstr>
      <vt:lpstr>PowerPoint-presentasjon</vt:lpstr>
    </vt:vector>
  </TitlesOfParts>
  <Company>Helse Sør-Øst RHF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Tove Bergh</dc:creator>
  <cp:lastModifiedBy>Tove Bergh</cp:lastModifiedBy>
  <cp:revision>6</cp:revision>
  <dcterms:created xsi:type="dcterms:W3CDTF">2017-11-22T12:12:08Z</dcterms:created>
  <dcterms:modified xsi:type="dcterms:W3CDTF">2017-11-22T16:55:14Z</dcterms:modified>
</cp:coreProperties>
</file>