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6" r:id="rId10"/>
    <p:sldId id="267" r:id="rId11"/>
    <p:sldId id="261" r:id="rId12"/>
    <p:sldId id="265" r:id="rId13"/>
    <p:sldId id="268" r:id="rId14"/>
    <p:sldId id="269" r:id="rId1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15" d="100"/>
          <a:sy n="115" d="100"/>
        </p:scale>
        <p:origin x="-81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22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339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789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33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122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342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16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1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598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70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464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FEB0-E038-4BDF-94F3-BEC90B349633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59472-9C4C-4A04-A645-79959782A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818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Samhandlingsmodell mellom  Helsestasjon og Avdeling psykisk helse for voksne i </a:t>
            </a:r>
            <a:r>
              <a:rPr lang="nb-NO" smtClean="0"/>
              <a:t>Bydel </a:t>
            </a:r>
            <a:r>
              <a:rPr lang="nb-NO"/>
              <a:t>G</a:t>
            </a:r>
            <a:r>
              <a:rPr lang="nb-NO" smtClean="0"/>
              <a:t>rorud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24 november 2017</a:t>
            </a:r>
          </a:p>
          <a:p>
            <a:r>
              <a:rPr lang="nb-NO" dirty="0" smtClean="0"/>
              <a:t>Elisabeth Wold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316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 informasjonsskriv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Hva lurer barnet på?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1. Navn på sykdommen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2. Hvordan får en denne sykdommen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3. Kan den smitte?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4. Er den arvelig?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5. Kan jeg gjøre mor eller far syk?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6. Kan en dø av den?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7. Hvis mamma/pappa ikke blir frisk, hvem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skal passe meg da?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276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 Rutiner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nb-NO" dirty="0" smtClean="0"/>
          </a:p>
          <a:p>
            <a:r>
              <a:rPr lang="nb-NO" dirty="0" smtClean="0"/>
              <a:t>Søkeren får tildelt tjeneste, og kommer i kontakt med psykisk helsearbeider som starter opp samtaler med personen.</a:t>
            </a:r>
          </a:p>
          <a:p>
            <a:r>
              <a:rPr lang="nb-NO" dirty="0" smtClean="0"/>
              <a:t>I første samtale blir det igjen gjort oppmerksom på rutinen vi har for samarbeid</a:t>
            </a:r>
            <a:endParaRPr lang="nb-NO" dirty="0"/>
          </a:p>
          <a:p>
            <a:r>
              <a:rPr lang="nb-NO" dirty="0" smtClean="0"/>
              <a:t>Psykisk helsearbeider tar kontakt med kontaktperson på helsestasjonen. (meg), og vi finner ut hvilken helsesøster som «eier» barnet.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2566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 Rutiner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Psykisk helsearbeider tar kontakt med «riktig» helsesøster og avtaler møte mellom forelder, psykisk helsearbeider og helsesøster.</a:t>
            </a:r>
          </a:p>
          <a:p>
            <a:r>
              <a:rPr lang="nb-NO" dirty="0" smtClean="0"/>
              <a:t>I dette møtet blir det avtalt om og hvordan helsesøster skal ta kontakt med barnet og hva som skal sies,  </a:t>
            </a:r>
            <a:r>
              <a:rPr lang="nb-NO" dirty="0" err="1" smtClean="0"/>
              <a:t>evt</a:t>
            </a:r>
            <a:r>
              <a:rPr lang="nb-NO" dirty="0" smtClean="0"/>
              <a:t> ikke. Det gjøres også avtale om evt. videre kontakt mellom forelder og helsesøster. Barnet er IKKE med på denne samtalen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3281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Mottaker av psykisk helsehjelp vil ikke involvere familien.</a:t>
            </a:r>
          </a:p>
          <a:p>
            <a:r>
              <a:rPr lang="nb-NO" dirty="0" smtClean="0"/>
              <a:t>Barnet klarer seg jo så bra!</a:t>
            </a:r>
          </a:p>
          <a:p>
            <a:r>
              <a:rPr lang="nb-NO" dirty="0" smtClean="0"/>
              <a:t>Barnet «vet ikke» at forelderen har psykiske utfordringer/ruser seg</a:t>
            </a:r>
          </a:p>
          <a:p>
            <a:r>
              <a:rPr lang="nb-NO" dirty="0" smtClean="0"/>
              <a:t>Det har ikke blitt informert om rutinen i første samtale.</a:t>
            </a:r>
          </a:p>
          <a:p>
            <a:r>
              <a:rPr lang="nb-NO" dirty="0" smtClean="0"/>
              <a:t>Kulturelle forskjeller.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517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Løsninger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Sikre at nyansatte vet rutinen, både på bestillerenheten og på avdeling psykisk helse</a:t>
            </a:r>
          </a:p>
          <a:p>
            <a:r>
              <a:rPr lang="nb-NO" dirty="0" smtClean="0"/>
              <a:t>Faste møter hver 6 uke mellom </a:t>
            </a:r>
            <a:r>
              <a:rPr lang="nb-NO" dirty="0" err="1" smtClean="0"/>
              <a:t>avd</a:t>
            </a:r>
            <a:r>
              <a:rPr lang="nb-NO" dirty="0" smtClean="0"/>
              <a:t> psykisk helse, teamledere på helsestasjon og bestillerenheten. (Barneansvarlig ved DPS deltar også innimellom på disse møtene.)</a:t>
            </a:r>
          </a:p>
          <a:p>
            <a:r>
              <a:rPr lang="nb-NO" dirty="0" smtClean="0"/>
              <a:t>Tilbakemelding til psykisk helsearbeider fra helsesøster.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132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Bydel Grorud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27000 innbyggere, 150 nasjonaliteter</a:t>
            </a:r>
          </a:p>
          <a:p>
            <a:r>
              <a:rPr lang="nb-NO" dirty="0" smtClean="0"/>
              <a:t>Grorud helsestasjon: 41 ansatte fordelt på 5 team: Helsestasjon 0-5 år</a:t>
            </a:r>
          </a:p>
          <a:p>
            <a:pPr marL="0" indent="0">
              <a:buNone/>
            </a:pPr>
            <a:r>
              <a:rPr lang="nb-NO" dirty="0" smtClean="0"/>
              <a:t>               Skolehelsetjeneste (9 skoler)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Fysioterapi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Jordmor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Familieteam (familieveileder/ psykolog)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738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 tjenestetilbud Bydel Grorud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Avdeling psykisk helse: 18 stillingshjemler.</a:t>
            </a:r>
          </a:p>
          <a:p>
            <a:pPr marL="0" indent="0">
              <a:buNone/>
            </a:pPr>
            <a:r>
              <a:rPr lang="nb-NO" dirty="0" smtClean="0"/>
              <a:t>                -  7 jobber med hjemmeboende som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har vedtak på tjenesten.   </a:t>
            </a:r>
          </a:p>
          <a:p>
            <a:pPr marL="0" indent="0">
              <a:buNone/>
            </a:pPr>
            <a:r>
              <a:rPr lang="nb-NO" dirty="0" smtClean="0"/>
              <a:t>                 -   Vedtak avgjøres i bestillerenheten i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 bydelen</a:t>
            </a:r>
          </a:p>
          <a:p>
            <a:pPr marL="0" indent="0">
              <a:buNone/>
            </a:pPr>
            <a:r>
              <a:rPr lang="nb-NO" dirty="0" smtClean="0"/>
              <a:t>                 - Per 14/11-17: 135 personer som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mottar tjenesten.(gjennomsnittsalder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42 år)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32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Hvorfor helsestasjonen ønsket et samarbeid?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Barn av foreldre som har psykiske utfordringer, forteller det sjelden. (pga. skam, de «vet ikke», de er «vant til det»</a:t>
            </a:r>
          </a:p>
          <a:p>
            <a:r>
              <a:rPr lang="nb-NO" dirty="0" smtClean="0"/>
              <a:t>Noen tar mye ansvar hjemme</a:t>
            </a:r>
          </a:p>
          <a:p>
            <a:r>
              <a:rPr lang="nb-NO" dirty="0" smtClean="0"/>
              <a:t>Noen har skyldfølelse</a:t>
            </a:r>
          </a:p>
          <a:p>
            <a:r>
              <a:rPr lang="nb-NO" dirty="0" smtClean="0"/>
              <a:t>Noen blir sinte</a:t>
            </a:r>
          </a:p>
          <a:p>
            <a:r>
              <a:rPr lang="nb-NO" dirty="0" smtClean="0"/>
              <a:t>Noen blir stille og lei seg</a:t>
            </a:r>
          </a:p>
          <a:p>
            <a:r>
              <a:rPr lang="nb-NO" dirty="0" smtClean="0"/>
              <a:t>Noen blir veldig «flinke»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021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samarbeid?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Mange av disse barna har spørsmål rundt det som skjer med mamma/pappa, men tør kanskje ikke spørre.</a:t>
            </a:r>
          </a:p>
          <a:p>
            <a:r>
              <a:rPr lang="nb-NO" dirty="0" smtClean="0"/>
              <a:t>Det er ofte lettere å snakke med en annen voksen om dette enn med forelderen.</a:t>
            </a:r>
          </a:p>
          <a:p>
            <a:r>
              <a:rPr lang="nb-NO" dirty="0" smtClean="0"/>
              <a:t>Helsesøster er veldig lavterskel og har taushetsplikt.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478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samarbeid?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vet hvem helsesøster på «sin» skole er(Helsesøster er tilstede på skolen 4-5 dager i uken). Helsesøster vurderer fortløpende om det er behov for flere tjenester.</a:t>
            </a:r>
          </a:p>
          <a:p>
            <a:r>
              <a:rPr lang="nb-NO" dirty="0" smtClean="0"/>
              <a:t>Psykisk helsearbeidere ønsket hjelp til å ivareta barnas behov.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546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Historikk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Samarbeidsmøtene startet opp i 2012 i kjølvannet av oppstart av SMIL-grupper(2009)</a:t>
            </a:r>
          </a:p>
          <a:p>
            <a:r>
              <a:rPr lang="nb-NO" dirty="0" smtClean="0"/>
              <a:t>SMIL(styrket mestring i livet): et gruppetilbud for barn av foreldre med psykiske utfordringer eller med rusproblemer.(samarbeid med Bydel Stovner)</a:t>
            </a:r>
          </a:p>
          <a:p>
            <a:r>
              <a:rPr lang="nb-NO" dirty="0" smtClean="0"/>
              <a:t>I løpet av det første samarbeidsåret, ble det utarbeidet en rutine for henvisning til helsestasjon.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173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Rutiner i forhold til barn med foreldre som har psykiske helseutfordringer.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 kartleggingssamtale på </a:t>
            </a:r>
            <a:r>
              <a:rPr lang="nb-NO" dirty="0" err="1" smtClean="0"/>
              <a:t>bestillenheten</a:t>
            </a:r>
            <a:r>
              <a:rPr lang="nb-NO" dirty="0" smtClean="0"/>
              <a:t> undersøkes det om søker til tjenesten psykisk helsearbeid har barn.</a:t>
            </a:r>
          </a:p>
          <a:p>
            <a:r>
              <a:rPr lang="nb-NO" dirty="0" smtClean="0"/>
              <a:t>Kartlegge hvilken skole/barnehage barnet går på, og om forelderen er bekymret for barnet.</a:t>
            </a:r>
          </a:p>
          <a:p>
            <a:r>
              <a:rPr lang="nb-NO" dirty="0" smtClean="0"/>
              <a:t>Kontakt med hjelpeapparat? </a:t>
            </a:r>
            <a:r>
              <a:rPr lang="nb-NO" dirty="0" err="1" smtClean="0"/>
              <a:t>Evt</a:t>
            </a:r>
            <a:r>
              <a:rPr lang="nb-NO" dirty="0" smtClean="0"/>
              <a:t> andre støttepersoner?</a:t>
            </a:r>
          </a:p>
          <a:p>
            <a:r>
              <a:rPr lang="nb-NO" dirty="0" smtClean="0"/>
              <a:t>Søkeren blir orientert om rutinen </a:t>
            </a:r>
            <a:r>
              <a:rPr lang="nb-NO" dirty="0" err="1" smtClean="0"/>
              <a:t>ifht</a:t>
            </a:r>
            <a:r>
              <a:rPr lang="nb-NO" dirty="0" smtClean="0"/>
              <a:t> kontakt med helsestasjonen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3604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Informasjon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Mottakeren av psykisk helsehjelp får utdelt et informasjonsskriv der det står:</a:t>
            </a:r>
          </a:p>
          <a:p>
            <a:pPr marL="0" indent="0">
              <a:buNone/>
            </a:pPr>
            <a:r>
              <a:rPr lang="nb-NO" dirty="0" smtClean="0"/>
              <a:t>                 - at det er rutine at barnet(a) skal få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tilbud om samtale med helsesøster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på den skolen barnet går på.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- Hvilken utdannelse helsesøster har,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og hva taushetsplikten går ut på.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9002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709</Words>
  <Application>Microsoft Office PowerPoint</Application>
  <PresentationFormat>Skjermfremvisning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Samhandlingsmodell mellom  Helsestasjon og Avdeling psykisk helse for voksne i Bydel Grorud</vt:lpstr>
      <vt:lpstr>Bydel Grorud</vt:lpstr>
      <vt:lpstr>Forts. tjenestetilbud Bydel Grorud</vt:lpstr>
      <vt:lpstr>Hvorfor helsestasjonen ønsket et samarbeid?</vt:lpstr>
      <vt:lpstr>Hvorfor samarbeid?</vt:lpstr>
      <vt:lpstr>Hvorfor samarbeid?</vt:lpstr>
      <vt:lpstr>Historikk</vt:lpstr>
      <vt:lpstr>Rutiner i forhold til barn med foreldre som har psykiske helseutfordringer.</vt:lpstr>
      <vt:lpstr>Informasjon </vt:lpstr>
      <vt:lpstr>Forts. informasjonsskriv</vt:lpstr>
      <vt:lpstr>Forts. Rutiner</vt:lpstr>
      <vt:lpstr>Forts. Rutiner</vt:lpstr>
      <vt:lpstr>Utfordringer</vt:lpstr>
      <vt:lpstr>Løsninger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Samhandlingsmodell mellom  Helsestasjon og Avdeling psykisk helse for voksne i Bydel Grorud</dc:title>
  <dc:creator>Elisabeth Bøvre</dc:creator>
  <cp:lastModifiedBy>Tove Bergh</cp:lastModifiedBy>
  <cp:revision>26</cp:revision>
  <cp:lastPrinted>2017-11-15T13:47:14Z</cp:lastPrinted>
  <dcterms:created xsi:type="dcterms:W3CDTF">2017-11-14T08:46:33Z</dcterms:created>
  <dcterms:modified xsi:type="dcterms:W3CDTF">2017-12-06T13:03:46Z</dcterms:modified>
</cp:coreProperties>
</file>