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9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4D21A4-D2D7-4235-A7E5-06255C82E2F2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FCC506-5089-4A44-8025-071D89925077}" type="slidenum">
              <a:rPr lang="nb-NO" smtClean="0"/>
              <a:t>‹#›</a:t>
            </a:fld>
            <a:endParaRPr lang="nb-NO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17581" y="1484784"/>
            <a:ext cx="7175351" cy="3440673"/>
          </a:xfrm>
        </p:spPr>
        <p:txBody>
          <a:bodyPr/>
          <a:lstStyle/>
          <a:p>
            <a:r>
              <a:rPr lang="nb-NO" dirty="0" smtClean="0"/>
              <a:t>Erfaringer fra Pilotprosjektet, Follo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4104456"/>
          </a:xfrm>
        </p:spPr>
        <p:txBody>
          <a:bodyPr>
            <a:normAutofit/>
          </a:bodyPr>
          <a:lstStyle/>
          <a:p>
            <a:r>
              <a:rPr lang="nb-NO" dirty="0" smtClean="0"/>
              <a:t>Mette Kaurin, barneansvarlig, ARA Døgn</a:t>
            </a:r>
          </a:p>
          <a:p>
            <a:r>
              <a:rPr lang="nb-NO" dirty="0" smtClean="0"/>
              <a:t>Lillian Almaas Svilosen, barneansvarlig, DPS Døgn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303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Innledningsvis	</a:t>
            </a:r>
            <a:endParaRPr lang="nb-NO" dirty="0"/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r>
              <a:rPr lang="nb-NO" dirty="0" smtClean="0"/>
              <a:t>En </a:t>
            </a:r>
            <a:r>
              <a:rPr lang="nb-NO" i="1" dirty="0" smtClean="0"/>
              <a:t>forlengelse</a:t>
            </a:r>
            <a:r>
              <a:rPr lang="nb-NO" dirty="0" smtClean="0"/>
              <a:t> av barnekartlegging</a:t>
            </a:r>
          </a:p>
          <a:p>
            <a:r>
              <a:rPr lang="nb-NO" dirty="0" smtClean="0"/>
              <a:t>Viktig at </a:t>
            </a:r>
            <a:r>
              <a:rPr lang="nb-NO" i="1" dirty="0" smtClean="0"/>
              <a:t>vi</a:t>
            </a:r>
            <a:r>
              <a:rPr lang="nb-NO" dirty="0" smtClean="0"/>
              <a:t> som er barneansvarlige forstår hensikten; sikre oppfølging av barn som har behov, der de er.</a:t>
            </a:r>
          </a:p>
          <a:p>
            <a:r>
              <a:rPr lang="nb-NO" dirty="0"/>
              <a:t>Vær forberedt på å forklare hensikt for kollegaer</a:t>
            </a:r>
          </a:p>
          <a:p>
            <a:r>
              <a:rPr lang="nb-NO" dirty="0" smtClean="0"/>
              <a:t>Krever at vi setter av tid, lærer ny rutine</a:t>
            </a:r>
          </a:p>
          <a:p>
            <a:r>
              <a:rPr lang="nb-NO" dirty="0" smtClean="0"/>
              <a:t>NB! Dette er ikke en </a:t>
            </a:r>
            <a:r>
              <a:rPr lang="nb-NO" i="1" dirty="0" smtClean="0"/>
              <a:t>melding om bekymring</a:t>
            </a:r>
            <a:r>
              <a:rPr lang="nb-NO" dirty="0" smtClean="0"/>
              <a:t>. Hvilke begrep kan vi benytte for skille dem? </a:t>
            </a:r>
          </a:p>
          <a:p>
            <a:r>
              <a:rPr lang="nb-NO" dirty="0" smtClean="0"/>
              <a:t>Vi har fortsatt plikt til å melde vår bekymring til barneverntjenesten.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686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Noen gode erfaringer etter pilot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endParaRPr lang="nb-NO" dirty="0"/>
          </a:p>
          <a:p>
            <a:r>
              <a:rPr lang="nb-NO" dirty="0" smtClean="0"/>
              <a:t>Skjerpet egen innsats for oppfølging som ikke krever bekymringsmelding</a:t>
            </a:r>
          </a:p>
          <a:p>
            <a:r>
              <a:rPr lang="nb-NO" dirty="0" smtClean="0"/>
              <a:t>Opplever nå å ha mer direkte samarbeid med helsesøster</a:t>
            </a:r>
          </a:p>
          <a:p>
            <a:r>
              <a:rPr lang="nb-NO" dirty="0" smtClean="0"/>
              <a:t>Kvalitetssikrer barnas behov når vi ikke rekker mer</a:t>
            </a:r>
          </a:p>
          <a:p>
            <a:r>
              <a:rPr lang="nb-NO" dirty="0" smtClean="0"/>
              <a:t>Mange foreldre samtykket og ønsket støtte fra helsesøster til sine barn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8787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Noen andre erfaringer etter pilot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/>
          </a:p>
          <a:p>
            <a:r>
              <a:rPr lang="nb-NO" dirty="0" smtClean="0"/>
              <a:t>Prosedyren </a:t>
            </a:r>
            <a:r>
              <a:rPr lang="nb-NO" dirty="0"/>
              <a:t>i DIPS </a:t>
            </a:r>
            <a:r>
              <a:rPr lang="nb-NO" dirty="0" smtClean="0"/>
              <a:t>har mange steg, kan det kortes ned?</a:t>
            </a:r>
            <a:endParaRPr lang="nb-NO" dirty="0"/>
          </a:p>
          <a:p>
            <a:r>
              <a:rPr lang="nb-NO" dirty="0"/>
              <a:t>Kan oppleves som dobbeltarbeid når kontakt med helsesøster </a:t>
            </a:r>
            <a:r>
              <a:rPr lang="nb-NO" dirty="0" smtClean="0"/>
              <a:t>allerede er oppnådd</a:t>
            </a:r>
          </a:p>
          <a:p>
            <a:r>
              <a:rPr lang="nb-NO" dirty="0" smtClean="0"/>
              <a:t>Ikke alle foreldre ga samtykke til at kommunen ved helsesøster orienteres/ vil følge opp barnas behov selv.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9938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Brosjyre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FDPS har utarbeidet en brosjyre til foreldre og behandlere. </a:t>
            </a:r>
          </a:p>
          <a:p>
            <a:r>
              <a:rPr lang="nb-NO" dirty="0" smtClean="0"/>
              <a:t>Den er utarbeidet på bakgrunn av spørsmål som kom opp under pilot-arbeidet. </a:t>
            </a:r>
          </a:p>
          <a:p>
            <a:r>
              <a:rPr lang="nb-NO" dirty="0" smtClean="0"/>
              <a:t>Den er kvalitetssikret i Barns Beste.</a:t>
            </a:r>
          </a:p>
          <a:p>
            <a:r>
              <a:rPr lang="nb-NO" dirty="0" smtClean="0"/>
              <a:t>Skal brukes i somatikk, rus og psykisk helse.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4549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48848"/>
          </a:xfrm>
        </p:spPr>
        <p:txBody>
          <a:bodyPr/>
          <a:lstStyle/>
          <a:p>
            <a:pPr algn="ctr"/>
            <a:r>
              <a:rPr lang="nb-NO" dirty="0" smtClean="0"/>
              <a:t>Takk for oss </a:t>
            </a:r>
            <a:r>
              <a:rPr lang="nb-NO" dirty="0" smtClean="0">
                <a:sym typeface="Wingdings" panose="05000000000000000000" pitchFamily="2" charset="2"/>
              </a:rPr>
              <a:t>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039616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427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yt">
  <a:themeElements>
    <a:clrScheme name="Fly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y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y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350</TotalTime>
  <Words>229</Words>
  <Application>Microsoft Office PowerPoint</Application>
  <PresentationFormat>Skjermfremvisning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Flyt</vt:lpstr>
      <vt:lpstr>Erfaringer fra Pilotprosjektet, Follo</vt:lpstr>
      <vt:lpstr>Innledningsvis </vt:lpstr>
      <vt:lpstr>Noen gode erfaringer etter pilot</vt:lpstr>
      <vt:lpstr>Noen andre erfaringer etter pilot</vt:lpstr>
      <vt:lpstr>Brosjyre</vt:lpstr>
      <vt:lpstr>Takk for oss </vt:lpstr>
    </vt:vector>
  </TitlesOfParts>
  <Company>Helse Sør-Øst RHF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Erfaringer fra Pilotprosjektet, Follo</dc:title>
  <dc:creator>Lillian Almaas Svilosen</dc:creator>
  <cp:lastModifiedBy>Tove Bergh</cp:lastModifiedBy>
  <cp:revision>9</cp:revision>
  <dcterms:created xsi:type="dcterms:W3CDTF">2017-11-17T08:31:49Z</dcterms:created>
  <dcterms:modified xsi:type="dcterms:W3CDTF">2017-12-06T13:04:23Z</dcterms:modified>
</cp:coreProperties>
</file>