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3953" autoAdjust="0"/>
  </p:normalViewPr>
  <p:slideViewPr>
    <p:cSldViewPr snapToGrid="0" showGuides="1">
      <p:cViewPr varScale="1">
        <p:scale>
          <a:sx n="106" d="100"/>
          <a:sy n="106" d="100"/>
        </p:scale>
        <p:origin x="62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1E37D84A-41D0-930B-1274-2592B637D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010" t="-637" r="41434" b="-1"/>
          <a:stretch/>
        </p:blipFill>
        <p:spPr>
          <a:xfrm>
            <a:off x="8343900" y="-43673"/>
            <a:ext cx="3848100" cy="690167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BAB5CC8-23DE-C792-940F-DC5519A6B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150889" y="-1682272"/>
            <a:ext cx="58444611" cy="1861569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E630BA6-12A8-0C23-582A-C6F305F6A7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96089" y="1906691"/>
            <a:ext cx="4904024" cy="20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 (ros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B7F7F98-0DB4-22C1-535E-342849175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988" y="2401991"/>
            <a:ext cx="4904024" cy="20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hea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person, innendørs&#10;&#10;Automatisk generert beskrivelse">
            <a:extLst>
              <a:ext uri="{FF2B5EF4-FFF2-40B4-BE49-F238E27FC236}">
                <a16:creationId xmlns:a16="http://schemas.microsoft.com/office/drawing/2014/main" id="{1E37D84A-41D0-930B-1274-2592B637D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010" t="-637" r="41434" b="-1"/>
          <a:stretch/>
        </p:blipFill>
        <p:spPr>
          <a:xfrm>
            <a:off x="8343900" y="-43673"/>
            <a:ext cx="3848100" cy="690167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BAB5CC8-23DE-C792-940F-DC5519A6B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6150889" y="-1682272"/>
            <a:ext cx="58444611" cy="186156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FA4A61-FA00-22E1-9EA7-1E903109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7750"/>
            <a:ext cx="7950200" cy="3733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FF962B6-313A-94FB-DD8C-ABCE4EFC4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5386" y="5996583"/>
            <a:ext cx="511465" cy="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563DA81B-AA90-99BB-63E5-1A4B9E17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u="none">
                <a:ln>
                  <a:noFill/>
                </a:ln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3">
            <a:extLst>
              <a:ext uri="{FF2B5EF4-FFF2-40B4-BE49-F238E27FC236}">
                <a16:creationId xmlns:a16="http://schemas.microsoft.com/office/drawing/2014/main" id="{4EA94FA3-664E-AB83-30AB-BD0E0B9C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83594"/>
            <a:ext cx="10515600" cy="40124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CECF3798-8046-960D-9775-859C444D39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5388" y="5996785"/>
            <a:ext cx="511464" cy="5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98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01B322-92C1-D07E-6D4E-8860F590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897" y="457200"/>
            <a:ext cx="4563485" cy="1600200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6A60D67-E2CD-A17B-9418-4537E497D29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57349" y="277091"/>
            <a:ext cx="5678776" cy="6281881"/>
          </a:xfrm>
          <a:prstGeom prst="rect">
            <a:avLst/>
          </a:prstGeom>
          <a:blipFill dpi="0" rotWithShape="1">
            <a:blip r:embed="rId2"/>
            <a:srcRect/>
            <a:stretch>
              <a:fillRect r="-50000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for å bytte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619C38-2D7F-62AD-A0FA-53F06060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897" y="2057400"/>
            <a:ext cx="4563485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9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Tekst med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01B322-92C1-D07E-6D4E-8860F590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151" y="457200"/>
            <a:ext cx="4563485" cy="1600200"/>
          </a:xfrm>
          <a:prstGeom prst="rect">
            <a:avLst/>
          </a:prstGeom>
        </p:spPr>
        <p:txBody>
          <a:bodyPr anchor="ctr"/>
          <a:lstStyle>
            <a:lvl1pPr>
              <a:defRPr sz="3200" b="1" i="0"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6A60D67-E2CD-A17B-9418-4537E497D29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388" y="277091"/>
            <a:ext cx="5678776" cy="6281881"/>
          </a:xfrm>
          <a:prstGeom prst="rect">
            <a:avLst/>
          </a:prstGeom>
          <a:blipFill dpi="0" rotWithShape="1">
            <a:blip r:embed="rId2"/>
            <a:srcRect/>
            <a:stretch>
              <a:fillRect l="-50000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for å bytte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619C38-2D7F-62AD-A0FA-53F06060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0151" y="2057400"/>
            <a:ext cx="456348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141F461-492E-3CB8-7B58-56DDAE548D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5388" y="5996785"/>
            <a:ext cx="511464" cy="5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EA11BBB-0499-297B-5292-50B1120F5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5388" y="5996785"/>
            <a:ext cx="511464" cy="5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blå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04E099E-BCE6-9BC4-9F0E-1C34EFF78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5386" y="5996583"/>
            <a:ext cx="511465" cy="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ros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C178241-CAF8-A37E-8BF5-56A4AFF5B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5386" y="5996583"/>
            <a:ext cx="511465" cy="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3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 (blå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B7F7F98-0DB4-22C1-535E-342849175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3988" y="2401991"/>
            <a:ext cx="4904024" cy="20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6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57" r:id="rId4"/>
    <p:sldLayoutId id="2147483667" r:id="rId5"/>
    <p:sldLayoutId id="2147483651" r:id="rId6"/>
    <p:sldLayoutId id="2147483664" r:id="rId7"/>
    <p:sldLayoutId id="2147483665" r:id="rId8"/>
    <p:sldLayoutId id="2147483650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54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4">
      <a:dk1>
        <a:srgbClr val="000000"/>
      </a:dk1>
      <a:lt1>
        <a:srgbClr val="FFFFFF"/>
      </a:lt1>
      <a:dk2>
        <a:srgbClr val="2E60F5"/>
      </a:dk2>
      <a:lt2>
        <a:srgbClr val="E1E8FC"/>
      </a:lt2>
      <a:accent1>
        <a:srgbClr val="2E60F5"/>
      </a:accent1>
      <a:accent2>
        <a:srgbClr val="9BADF5"/>
      </a:accent2>
      <a:accent3>
        <a:srgbClr val="E1E8FC"/>
      </a:accent3>
      <a:accent4>
        <a:srgbClr val="FF9F8A"/>
      </a:accent4>
      <a:accent5>
        <a:srgbClr val="F8D0C6"/>
      </a:accent5>
      <a:accent6>
        <a:srgbClr val="FCF1EE"/>
      </a:accent6>
      <a:hlink>
        <a:srgbClr val="2E60F5"/>
      </a:hlink>
      <a:folHlink>
        <a:srgbClr val="FF9F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DA1CCAE-36F8-1547-A396-6D5B44D4C996}" vid="{56270E1F-BD92-B644-8EDE-860221009D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Source Sans Pro</vt:lpstr>
      <vt:lpstr>Source Sans Pro Semibold</vt:lpstr>
      <vt:lpstr>Office-tema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Sigbjørn Kristiansen</dc:creator>
  <cp:lastModifiedBy>Sigbjørn Kristiansen</cp:lastModifiedBy>
  <cp:revision>1</cp:revision>
  <dcterms:created xsi:type="dcterms:W3CDTF">2023-02-16T12:19:47Z</dcterms:created>
  <dcterms:modified xsi:type="dcterms:W3CDTF">2023-02-16T12:20:36Z</dcterms:modified>
</cp:coreProperties>
</file>