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de Marie Andreassen" userId="40e93245-e90f-4951-bbcb-b8a4c0d7eca6" providerId="ADAL" clId="{5BF81754-6D26-46B0-8CC9-0E78408DFC0F}"/>
    <pc:docChg chg="delSld modSld">
      <pc:chgData name="Hilde Marie Andreassen" userId="40e93245-e90f-4951-bbcb-b8a4c0d7eca6" providerId="ADAL" clId="{5BF81754-6D26-46B0-8CC9-0E78408DFC0F}" dt="2023-10-02T12:09:07.624" v="24" actId="47"/>
      <pc:docMkLst>
        <pc:docMk/>
      </pc:docMkLst>
      <pc:sldChg chg="del">
        <pc:chgData name="Hilde Marie Andreassen" userId="40e93245-e90f-4951-bbcb-b8a4c0d7eca6" providerId="ADAL" clId="{5BF81754-6D26-46B0-8CC9-0E78408DFC0F}" dt="2023-10-02T12:08:36.813" v="0" actId="47"/>
        <pc:sldMkLst>
          <pc:docMk/>
          <pc:sldMk cId="250166723" sldId="256"/>
        </pc:sldMkLst>
      </pc:sldChg>
      <pc:sldChg chg="modSp mod">
        <pc:chgData name="Hilde Marie Andreassen" userId="40e93245-e90f-4951-bbcb-b8a4c0d7eca6" providerId="ADAL" clId="{5BF81754-6D26-46B0-8CC9-0E78408DFC0F}" dt="2023-10-02T12:08:58.768" v="20" actId="20577"/>
        <pc:sldMkLst>
          <pc:docMk/>
          <pc:sldMk cId="1109431543" sldId="257"/>
        </pc:sldMkLst>
        <pc:spChg chg="mod">
          <ac:chgData name="Hilde Marie Andreassen" userId="40e93245-e90f-4951-bbcb-b8a4c0d7eca6" providerId="ADAL" clId="{5BF81754-6D26-46B0-8CC9-0E78408DFC0F}" dt="2023-10-02T12:08:58.768" v="20" actId="20577"/>
          <ac:spMkLst>
            <pc:docMk/>
            <pc:sldMk cId="1109431543" sldId="257"/>
            <ac:spMk id="2" creationId="{270822A1-AC8C-4D93-9B21-86C00C2CF5C1}"/>
          </ac:spMkLst>
        </pc:spChg>
      </pc:sldChg>
      <pc:sldChg chg="del">
        <pc:chgData name="Hilde Marie Andreassen" userId="40e93245-e90f-4951-bbcb-b8a4c0d7eca6" providerId="ADAL" clId="{5BF81754-6D26-46B0-8CC9-0E78408DFC0F}" dt="2023-10-02T12:09:05.450" v="21" actId="47"/>
        <pc:sldMkLst>
          <pc:docMk/>
          <pc:sldMk cId="2561412262" sldId="258"/>
        </pc:sldMkLst>
      </pc:sldChg>
      <pc:sldChg chg="del">
        <pc:chgData name="Hilde Marie Andreassen" userId="40e93245-e90f-4951-bbcb-b8a4c0d7eca6" providerId="ADAL" clId="{5BF81754-6D26-46B0-8CC9-0E78408DFC0F}" dt="2023-10-02T12:09:06.352" v="22" actId="47"/>
        <pc:sldMkLst>
          <pc:docMk/>
          <pc:sldMk cId="3100001728" sldId="259"/>
        </pc:sldMkLst>
      </pc:sldChg>
      <pc:sldChg chg="del">
        <pc:chgData name="Hilde Marie Andreassen" userId="40e93245-e90f-4951-bbcb-b8a4c0d7eca6" providerId="ADAL" clId="{5BF81754-6D26-46B0-8CC9-0E78408DFC0F}" dt="2023-10-02T12:09:07.054" v="23" actId="47"/>
        <pc:sldMkLst>
          <pc:docMk/>
          <pc:sldMk cId="150844734" sldId="260"/>
        </pc:sldMkLst>
      </pc:sldChg>
      <pc:sldChg chg="del">
        <pc:chgData name="Hilde Marie Andreassen" userId="40e93245-e90f-4951-bbcb-b8a4c0d7eca6" providerId="ADAL" clId="{5BF81754-6D26-46B0-8CC9-0E78408DFC0F}" dt="2023-10-02T12:09:07.624" v="24" actId="47"/>
        <pc:sldMkLst>
          <pc:docMk/>
          <pc:sldMk cId="3647768713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8D4-D11D-4EFF-80E5-CC9A1C5C5664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B04AD-5A0F-4660-9B1C-8D0E5B80B9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15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3296E7-6093-4D78-8EF3-A615D8003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2B3AFE2-7666-4020-81E5-A2A7F40F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8F1FAD2-C55B-4D63-83AE-C5BAE098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BA5C-F523-4D95-9254-866D2842DF6A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0950C8-1EE8-4D2D-8932-080B601C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D1936B-930C-4A59-9FCA-8BEFED11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718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61BE69-10F1-49F7-969B-B335F1BB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469181-1278-42C5-983A-0DD3C6091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B949B0-36B8-4710-B8C3-96739D85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BDA-3DD2-4149-8289-203BB4C91A57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8CFA70-DB2A-4762-87FC-2D7C81BF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DA4919-1F65-4120-B1E9-F0364A4A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384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2A85E0F-54E4-47BF-B032-3AF6911FE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54007B2-E67C-4029-B0BC-09915ED79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E0B717-4386-40CF-AC1B-EEA31F38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39E8-D3FF-485A-AAA8-6034A288FACA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0AE449-E3D7-483A-9351-428441F5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026E57-C6BC-421C-AC33-8C8480FD4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621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95EF5F-A9A8-4BC3-85F2-28E54C47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DE2EEF-BD1F-4CF9-9463-6A6FD519A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1B48484-603A-4B17-9C6E-EFA097FB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C956-A307-4EDC-B803-870A71285155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1FF27D-F037-4F26-BC70-8651AFBB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A8CE91-2ADC-43C4-9E60-92792C49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900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259089-67A8-47F0-A6D4-9BC3D9E4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383618-041D-4DCF-A955-233EDBBD2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2D5A73-171E-4F4F-9E6B-67906C5D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9D1F-3A0A-48CD-BC82-92DC285A3F02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FC1914-80C3-49EB-882B-293DADFA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C9C147-DF6E-40CE-8B93-C48717F4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39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AD4CCE-707F-4886-B117-FCF4F85A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82ACD0-1189-43BE-AC48-2F10BD572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F347F76-1A38-4A48-A0BD-519A6CD65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F9A4386-9A1B-4A7A-AEBE-8A111021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F977-C681-4B7E-8DDE-20B7E574224C}" type="datetime1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D26F4A2-B3E0-452E-B5FF-A9BD3046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5A0E8CD-C719-4557-9F6F-26DB24328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9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538B41-C658-4D72-AE27-A833F9E8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A3338E-108B-4C2F-AF65-58DE1C614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C5AC50-6129-4173-BCCE-F04A3B29C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5DF7EB9-699E-481D-BEC6-8674DC7BB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39E245C-F64F-445D-A82C-81A24EDA4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9BBD3C0-62EF-445A-8499-52FB220C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5A92-11F7-4D8D-8DB2-DF0B02192CF4}" type="datetime1">
              <a:rPr lang="nb-NO" smtClean="0"/>
              <a:t>03.10.2023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22D2E2D-347F-460F-919E-F0D78161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457DB1B-5BE9-431D-8227-BAB20BE1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59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052294-1EC4-42B8-AF79-281E3087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78BAF93-6A81-41D9-9DD9-0F25C2E1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3581-393B-4A3B-87F6-73212072A54E}" type="datetime1">
              <a:rPr lang="nb-NO" smtClean="0"/>
              <a:t>03.10.2023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F2EE68B-1252-4992-A9A6-44F4B2C4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C3A67DC-7D97-40C5-882A-278E8393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85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F83D9A5-6709-416B-9FC2-75392E2B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DF9B-D3A5-4C2B-B4EF-C0D3A44E37E1}" type="datetime1">
              <a:rPr lang="nb-NO" smtClean="0"/>
              <a:t>03.10.2023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FF0E6B4-68C2-4043-A8C9-4213B14E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AB7701E-4B8B-40B2-B804-B4EEB9C0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626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D58305-5746-4AB2-A932-13739AC08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28973B-C2CC-4710-92B1-8C59DE086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5F7784B-5E40-4779-8BE0-4B5B4010C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3FB125-36AF-4791-810D-3D71F7E7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1C7C-2386-4AFF-92BF-6806AED7085A}" type="datetime1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716012-43A4-4377-9719-FE23DCBA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61DBD99-0680-4902-9810-3D99A99A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415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9D2069-F676-492D-846C-82EE007F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1437866-AB81-4166-81B1-646EE4A24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D9C8773-8CE5-4239-B237-8AA70F470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93A1118-25D0-4F2D-88DB-F1B762C7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54AD-87CD-416B-A05A-35A546A9DE9C}" type="datetime1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A6CA384-805A-4321-81F6-207A5CC4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4F63E3-651D-44BA-A63E-2A955E9C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19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FB6BEEC-211F-463C-AF96-40B5242F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29BDDE8-FC35-465A-BFDF-45F5BE0F7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7E5D41-4BA2-4168-B299-71F9C33BB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5559C-0105-4AFE-BDDB-EED7785B7360}" type="datetime1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ECABC20-C712-4C22-B78E-D988C237B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0BF09D-B687-48A5-B63A-1F65A2F1B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81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270822A1-AC8C-4D93-9B21-86C00C2CF5C1}"/>
              </a:ext>
            </a:extLst>
          </p:cNvPr>
          <p:cNvSpPr txBox="1"/>
          <p:nvPr/>
        </p:nvSpPr>
        <p:spPr>
          <a:xfrm>
            <a:off x="262393" y="353109"/>
            <a:ext cx="839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Kompetansetrinn Grunnleggende Sykepleie– emne HOVSPL401 </a:t>
            </a:r>
            <a:r>
              <a:rPr lang="nb-NO" sz="1000" b="1" dirty="0"/>
              <a:t>(utgave 02.10.23)</a:t>
            </a:r>
            <a:endParaRPr lang="nb-NO" b="1" dirty="0"/>
          </a:p>
        </p:txBody>
      </p:sp>
      <p:sp>
        <p:nvSpPr>
          <p:cNvPr id="3" name="Rektangel: avrundede hjørner 2">
            <a:extLst>
              <a:ext uri="{FF2B5EF4-FFF2-40B4-BE49-F238E27FC236}">
                <a16:creationId xmlns:a16="http://schemas.microsoft.com/office/drawing/2014/main" id="{C58DB7A4-0DC3-4231-8C87-1091AB0B4A68}"/>
              </a:ext>
            </a:extLst>
          </p:cNvPr>
          <p:cNvSpPr/>
          <p:nvPr/>
        </p:nvSpPr>
        <p:spPr>
          <a:xfrm>
            <a:off x="571500" y="1091772"/>
            <a:ext cx="2933700" cy="118230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Individuell tilpasning etter den enkelte students forutsetninger og utvikling </a:t>
            </a:r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A2B23569-29E9-417F-B3C4-C3A0E3CC030B}"/>
              </a:ext>
            </a:extLst>
          </p:cNvPr>
          <p:cNvSpPr/>
          <p:nvPr/>
        </p:nvSpPr>
        <p:spPr>
          <a:xfrm>
            <a:off x="76200" y="3012558"/>
            <a:ext cx="1589567" cy="31882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600" b="1" dirty="0">
              <a:solidFill>
                <a:schemeClr val="tx1"/>
              </a:solidFill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</a:t>
            </a:r>
            <a:r>
              <a:rPr lang="nb-NO" sz="1600" b="1" dirty="0" smtClean="0">
                <a:solidFill>
                  <a:schemeClr val="tx1"/>
                </a:solidFill>
              </a:rPr>
              <a:t>1</a:t>
            </a:r>
            <a:br>
              <a:rPr lang="nb-NO" sz="1600" b="1" dirty="0" smtClean="0">
                <a:solidFill>
                  <a:schemeClr val="tx1"/>
                </a:solidFill>
              </a:rPr>
            </a:br>
            <a:endParaRPr lang="nb-NO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Bli kjent med rutiner og prosedyrer i avdelingen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Hygiene og smittevern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Lære grunnleggende stell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Dokumentasjon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Taushetsplikt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Bli kjent med pasientene på praksisstedet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C642DAEB-B1D5-456A-8191-4272C2DE510B}"/>
              </a:ext>
            </a:extLst>
          </p:cNvPr>
          <p:cNvSpPr/>
          <p:nvPr/>
        </p:nvSpPr>
        <p:spPr>
          <a:xfrm>
            <a:off x="1665767" y="2638425"/>
            <a:ext cx="1839433" cy="3562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</a:t>
            </a:r>
            <a:r>
              <a:rPr lang="nb-NO" sz="1600" b="1" dirty="0" smtClean="0">
                <a:solidFill>
                  <a:schemeClr val="tx1"/>
                </a:solidFill>
              </a:rPr>
              <a:t>2</a:t>
            </a:r>
            <a:br>
              <a:rPr lang="nb-NO" sz="1600" b="1" dirty="0" smtClean="0">
                <a:solidFill>
                  <a:schemeClr val="tx1"/>
                </a:solidFill>
              </a:rPr>
            </a:br>
            <a:endParaRPr lang="nb-NO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Ansvar for en pasient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Kliniske observasjoner i </a:t>
            </a:r>
            <a:r>
              <a:rPr lang="nb-NO" sz="1200" b="1" dirty="0" smtClean="0">
                <a:solidFill>
                  <a:schemeClr val="tx1"/>
                </a:solidFill>
              </a:rPr>
              <a:t>stellesituasjoner, </a:t>
            </a:r>
            <a:r>
              <a:rPr lang="nb-NO" sz="1200" b="1" dirty="0">
                <a:solidFill>
                  <a:schemeClr val="tx1"/>
                </a:solidFill>
              </a:rPr>
              <a:t>matsituasjoner </a:t>
            </a:r>
            <a:r>
              <a:rPr lang="nb-NO" sz="1200" b="1" dirty="0" smtClean="0">
                <a:solidFill>
                  <a:schemeClr val="tx1"/>
                </a:solidFill>
              </a:rPr>
              <a:t>osv.</a:t>
            </a: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Sette seg inn i pasientens situasjon, diagnoser, medisiner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Ergonomi – bruk av hjelpemidler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Kommunikasjon – opprette relasjoner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Dokumentasjon</a:t>
            </a:r>
          </a:p>
          <a:p>
            <a:r>
              <a:rPr lang="nb-NO" sz="1050" b="1" dirty="0">
                <a:solidFill>
                  <a:schemeClr val="tx1"/>
                </a:solidFill>
              </a:rPr>
              <a:t/>
            </a:r>
            <a:br>
              <a:rPr lang="nb-NO" sz="1050" b="1" dirty="0">
                <a:solidFill>
                  <a:schemeClr val="tx1"/>
                </a:solidFill>
              </a:rPr>
            </a:br>
            <a:endParaRPr lang="nb-NO" sz="1050" b="1" dirty="0">
              <a:solidFill>
                <a:schemeClr val="tx1"/>
              </a:solidFill>
            </a:endParaRPr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99B2D247-20E0-4291-AF38-99A0592848D9}"/>
              </a:ext>
            </a:extLst>
          </p:cNvPr>
          <p:cNvSpPr/>
          <p:nvPr/>
        </p:nvSpPr>
        <p:spPr>
          <a:xfrm>
            <a:off x="3505198" y="2339119"/>
            <a:ext cx="1551593" cy="38616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3</a:t>
            </a:r>
          </a:p>
          <a:p>
            <a:pPr algn="ctr"/>
            <a:endParaRPr lang="nb-NO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 smtClean="0">
                <a:solidFill>
                  <a:schemeClr val="tx1"/>
                </a:solidFill>
              </a:rPr>
              <a:t>Målinger</a:t>
            </a:r>
            <a:r>
              <a:rPr lang="nb-NO" sz="1200" b="1" dirty="0">
                <a:solidFill>
                  <a:schemeClr val="tx1"/>
                </a:solidFill>
              </a:rPr>
              <a:t>: BT, blodsukker, drikke-diurese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Kartlegging av ernæring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Praktiske prosedyrer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Organisere egen arbeidsdag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 smtClean="0">
                <a:solidFill>
                  <a:schemeClr val="tx1"/>
                </a:solidFill>
              </a:rPr>
              <a:t>Dokumentasjon</a:t>
            </a: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Stell av </a:t>
            </a:r>
            <a:r>
              <a:rPr lang="nb-NO" sz="1200" b="1" dirty="0" smtClean="0">
                <a:solidFill>
                  <a:schemeClr val="tx1"/>
                </a:solidFill>
              </a:rPr>
              <a:t>døde</a:t>
            </a: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 smtClean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000" b="1" dirty="0">
              <a:solidFill>
                <a:schemeClr val="tx1"/>
              </a:solidFill>
            </a:endParaRPr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E6794C73-22AF-4178-A786-72DE16EC9A30}"/>
              </a:ext>
            </a:extLst>
          </p:cNvPr>
          <p:cNvSpPr/>
          <p:nvPr/>
        </p:nvSpPr>
        <p:spPr>
          <a:xfrm>
            <a:off x="10547498" y="895350"/>
            <a:ext cx="1287301" cy="53054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8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 smtClean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Mestre grunnleggende sykepleie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Avslutte relasjoner med pasient og pårørende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9FCA8583-F3D2-4830-B166-DFB18D60578F}"/>
              </a:ext>
            </a:extLst>
          </p:cNvPr>
          <p:cNvSpPr/>
          <p:nvPr/>
        </p:nvSpPr>
        <p:spPr>
          <a:xfrm>
            <a:off x="9186530" y="1230188"/>
            <a:ext cx="1360968" cy="49705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7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Være med på pasient og pårørende samtale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Arbeider kunnskaps-basert og formidler sykepleiefaglig </a:t>
            </a:r>
            <a:r>
              <a:rPr lang="nb-NO" sz="1200" b="1" dirty="0" smtClean="0">
                <a:solidFill>
                  <a:schemeClr val="tx1"/>
                </a:solidFill>
              </a:rPr>
              <a:t>forståelse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653C518D-5749-4E6C-86EA-0EBFD2C260BE}"/>
              </a:ext>
            </a:extLst>
          </p:cNvPr>
          <p:cNvSpPr/>
          <p:nvPr/>
        </p:nvSpPr>
        <p:spPr>
          <a:xfrm>
            <a:off x="4915786" y="2009775"/>
            <a:ext cx="1572857" cy="419099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4</a:t>
            </a:r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Ansvar for flere pasienter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Observere pasienter, foreslå </a:t>
            </a:r>
            <a:r>
              <a:rPr lang="nb-NO" sz="1200" b="1" dirty="0" smtClean="0">
                <a:solidFill>
                  <a:schemeClr val="tx1"/>
                </a:solidFill>
              </a:rPr>
              <a:t>hensiktsmessige </a:t>
            </a:r>
            <a:r>
              <a:rPr lang="nb-NO" sz="1200" b="1" dirty="0">
                <a:solidFill>
                  <a:schemeClr val="tx1"/>
                </a:solidFill>
              </a:rPr>
              <a:t>sykepleietiltak </a:t>
            </a:r>
            <a:r>
              <a:rPr lang="nb-NO" sz="1200" b="1" dirty="0" smtClean="0">
                <a:solidFill>
                  <a:schemeClr val="tx1"/>
                </a:solidFill>
              </a:rPr>
              <a:t>ev. </a:t>
            </a:r>
            <a:r>
              <a:rPr lang="nb-NO" sz="1200" b="1" dirty="0">
                <a:solidFill>
                  <a:schemeClr val="tx1"/>
                </a:solidFill>
              </a:rPr>
              <a:t>legevisitt, kontakte </a:t>
            </a:r>
            <a:r>
              <a:rPr lang="nb-NO" sz="1200" b="1" dirty="0" smtClean="0">
                <a:solidFill>
                  <a:schemeClr val="tx1"/>
                </a:solidFill>
              </a:rPr>
              <a:t>fast-lege</a:t>
            </a:r>
            <a:r>
              <a:rPr lang="nb-NO" sz="1200" b="1" dirty="0">
                <a:solidFill>
                  <a:schemeClr val="tx1"/>
                </a:solidFill>
              </a:rPr>
              <a:t>, legevakt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Være med på legevisitt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Utføre korrekt legemiddel-håndtering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 smtClean="0">
                <a:solidFill>
                  <a:schemeClr val="tx1"/>
                </a:solidFill>
              </a:rPr>
              <a:t>Dokumentasjon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algn="ctr"/>
            <a:endParaRPr lang="nb-NO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44DE1F1A-A062-4A8C-9774-214E620A4773}"/>
              </a:ext>
            </a:extLst>
          </p:cNvPr>
          <p:cNvSpPr/>
          <p:nvPr/>
        </p:nvSpPr>
        <p:spPr>
          <a:xfrm>
            <a:off x="7775944" y="1514475"/>
            <a:ext cx="1410586" cy="46862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6</a:t>
            </a:r>
          </a:p>
          <a:p>
            <a:pPr algn="ctr"/>
            <a:endParaRPr lang="nb-NO" sz="1600" b="1" dirty="0">
              <a:solidFill>
                <a:schemeClr val="tx1"/>
              </a:solidFill>
            </a:endParaRPr>
          </a:p>
          <a:p>
            <a:pPr algn="ctr"/>
            <a:endParaRPr lang="nb-NO" sz="16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Kjennskap til tverrfaglig samarbeid og pasientflyt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Tilpasser kommunikasjon og informasjon til pasientens situasjon og </a:t>
            </a:r>
            <a:r>
              <a:rPr lang="nb-NO" sz="1200" b="1" dirty="0" smtClean="0">
                <a:solidFill>
                  <a:schemeClr val="tx1"/>
                </a:solidFill>
              </a:rPr>
              <a:t>forutsetninger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2B5C1A67-8178-40C5-BFD5-FC10B6CF47D0}"/>
              </a:ext>
            </a:extLst>
          </p:cNvPr>
          <p:cNvSpPr/>
          <p:nvPr/>
        </p:nvSpPr>
        <p:spPr>
          <a:xfrm>
            <a:off x="6344093" y="1843819"/>
            <a:ext cx="1431851" cy="43569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Trinn </a:t>
            </a:r>
            <a:r>
              <a:rPr lang="nb-NO" sz="16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Mottak av pasient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Sette seg inn i lovverk:</a:t>
            </a:r>
            <a:br>
              <a:rPr lang="nb-NO" sz="1200" b="1" dirty="0">
                <a:solidFill>
                  <a:schemeClr val="tx1"/>
                </a:solidFill>
              </a:rPr>
            </a:br>
            <a:r>
              <a:rPr lang="nb-NO" sz="1200" b="1" dirty="0">
                <a:solidFill>
                  <a:schemeClr val="tx1"/>
                </a:solidFill>
              </a:rPr>
              <a:t>Pasientrettighets</a:t>
            </a:r>
            <a:br>
              <a:rPr lang="nb-NO" sz="1200" b="1" dirty="0">
                <a:solidFill>
                  <a:schemeClr val="tx1"/>
                </a:solidFill>
              </a:rPr>
            </a:br>
            <a:r>
              <a:rPr lang="nb-NO" sz="1200" b="1" dirty="0">
                <a:solidFill>
                  <a:schemeClr val="tx1"/>
                </a:solidFill>
              </a:rPr>
              <a:t>loven</a:t>
            </a:r>
            <a:br>
              <a:rPr lang="nb-NO" sz="1200" b="1" dirty="0">
                <a:solidFill>
                  <a:schemeClr val="tx1"/>
                </a:solidFill>
              </a:rPr>
            </a:br>
            <a:r>
              <a:rPr lang="nb-NO" sz="1200" b="1" dirty="0">
                <a:solidFill>
                  <a:schemeClr val="tx1"/>
                </a:solidFill>
              </a:rPr>
              <a:t>Taushetsplikt</a:t>
            </a:r>
            <a:br>
              <a:rPr lang="nb-NO" sz="1200" b="1" dirty="0">
                <a:solidFill>
                  <a:schemeClr val="tx1"/>
                </a:solidFill>
              </a:rPr>
            </a:br>
            <a:r>
              <a:rPr lang="nb-NO" sz="1200" b="1" dirty="0">
                <a:solidFill>
                  <a:schemeClr val="tx1"/>
                </a:solidFill>
              </a:rPr>
              <a:t>Bruker-medvirkning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Forebyggende, helsefremmende tiltak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Tverrfaglig samarbeid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Etiske utfordringer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solidFill>
                  <a:schemeClr val="tx1"/>
                </a:solidFill>
              </a:rPr>
              <a:t>Pårørende </a:t>
            </a:r>
            <a:r>
              <a:rPr lang="nb-NO" sz="1200" b="1" dirty="0" smtClean="0">
                <a:solidFill>
                  <a:schemeClr val="tx1"/>
                </a:solidFill>
              </a:rPr>
              <a:t>kontakt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 dirty="0">
              <a:solidFill>
                <a:schemeClr val="tx1"/>
              </a:solidFill>
            </a:endParaRPr>
          </a:p>
          <a:p>
            <a:endParaRPr lang="nb-NO" sz="1200" b="1" dirty="0">
              <a:solidFill>
                <a:schemeClr val="tx1"/>
              </a:solidFill>
            </a:endParaRPr>
          </a:p>
        </p:txBody>
      </p:sp>
      <p:sp>
        <p:nvSpPr>
          <p:cNvPr id="12" name="Pil: høyre 11">
            <a:extLst>
              <a:ext uri="{FF2B5EF4-FFF2-40B4-BE49-F238E27FC236}">
                <a16:creationId xmlns:a16="http://schemas.microsoft.com/office/drawing/2014/main" id="{0D2C9FB1-B256-4948-B061-A3FD3C82D781}"/>
              </a:ext>
            </a:extLst>
          </p:cNvPr>
          <p:cNvSpPr/>
          <p:nvPr/>
        </p:nvSpPr>
        <p:spPr>
          <a:xfrm>
            <a:off x="76200" y="5933897"/>
            <a:ext cx="11991975" cy="865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Refleksjon i praksis - daglig</a:t>
            </a:r>
          </a:p>
        </p:txBody>
      </p:sp>
      <p:sp>
        <p:nvSpPr>
          <p:cNvPr id="13" name="Plassholder for lysbildenummer 12">
            <a:extLst>
              <a:ext uri="{FF2B5EF4-FFF2-40B4-BE49-F238E27FC236}">
                <a16:creationId xmlns:a16="http://schemas.microsoft.com/office/drawing/2014/main" id="{68613D17-EAAB-41B7-95BF-9B5229D0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943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208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HIOF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22</cp:revision>
  <dcterms:created xsi:type="dcterms:W3CDTF">2022-11-22T11:24:27Z</dcterms:created>
  <dcterms:modified xsi:type="dcterms:W3CDTF">2023-10-03T11:18:52Z</dcterms:modified>
</cp:coreProperties>
</file>