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de Marie Andreassen" userId="40e93245-e90f-4951-bbcb-b8a4c0d7eca6" providerId="ADAL" clId="{40319703-7E18-4F41-82B9-842FBCCFF36F}"/>
    <pc:docChg chg="delSld">
      <pc:chgData name="Hilde Marie Andreassen" userId="40e93245-e90f-4951-bbcb-b8a4c0d7eca6" providerId="ADAL" clId="{40319703-7E18-4F41-82B9-842FBCCFF36F}" dt="2023-10-02T12:07:29.602" v="5" actId="47"/>
      <pc:docMkLst>
        <pc:docMk/>
      </pc:docMkLst>
      <pc:sldChg chg="del">
        <pc:chgData name="Hilde Marie Andreassen" userId="40e93245-e90f-4951-bbcb-b8a4c0d7eca6" providerId="ADAL" clId="{40319703-7E18-4F41-82B9-842FBCCFF36F}" dt="2023-10-02T12:07:26.618" v="1" actId="47"/>
        <pc:sldMkLst>
          <pc:docMk/>
          <pc:sldMk cId="1605813832" sldId="260"/>
        </pc:sldMkLst>
      </pc:sldChg>
      <pc:sldChg chg="del">
        <pc:chgData name="Hilde Marie Andreassen" userId="40e93245-e90f-4951-bbcb-b8a4c0d7eca6" providerId="ADAL" clId="{40319703-7E18-4F41-82B9-842FBCCFF36F}" dt="2023-10-02T12:07:27.583" v="2" actId="47"/>
        <pc:sldMkLst>
          <pc:docMk/>
          <pc:sldMk cId="2539783133" sldId="261"/>
        </pc:sldMkLst>
      </pc:sldChg>
      <pc:sldChg chg="del">
        <pc:chgData name="Hilde Marie Andreassen" userId="40e93245-e90f-4951-bbcb-b8a4c0d7eca6" providerId="ADAL" clId="{40319703-7E18-4F41-82B9-842FBCCFF36F}" dt="2023-10-02T12:07:29.602" v="5" actId="47"/>
        <pc:sldMkLst>
          <pc:docMk/>
          <pc:sldMk cId="1643857241" sldId="263"/>
        </pc:sldMkLst>
      </pc:sldChg>
      <pc:sldChg chg="del">
        <pc:chgData name="Hilde Marie Andreassen" userId="40e93245-e90f-4951-bbcb-b8a4c0d7eca6" providerId="ADAL" clId="{40319703-7E18-4F41-82B9-842FBCCFF36F}" dt="2023-10-02T12:07:28.268" v="3" actId="47"/>
        <pc:sldMkLst>
          <pc:docMk/>
          <pc:sldMk cId="3736027610" sldId="264"/>
        </pc:sldMkLst>
      </pc:sldChg>
      <pc:sldChg chg="del">
        <pc:chgData name="Hilde Marie Andreassen" userId="40e93245-e90f-4951-bbcb-b8a4c0d7eca6" providerId="ADAL" clId="{40319703-7E18-4F41-82B9-842FBCCFF36F}" dt="2023-10-02T12:07:28.943" v="4" actId="47"/>
        <pc:sldMkLst>
          <pc:docMk/>
          <pc:sldMk cId="2668753721" sldId="265"/>
        </pc:sldMkLst>
      </pc:sldChg>
      <pc:sldChg chg="del">
        <pc:chgData name="Hilde Marie Andreassen" userId="40e93245-e90f-4951-bbcb-b8a4c0d7eca6" providerId="ADAL" clId="{40319703-7E18-4F41-82B9-842FBCCFF36F}" dt="2023-10-02T12:07:18.134" v="0" actId="47"/>
        <pc:sldMkLst>
          <pc:docMk/>
          <pc:sldMk cId="237266593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03.10.2023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554754" y="3425529"/>
            <a:ext cx="1376345" cy="315523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Bli kjent med daglige rutiner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Være med veileder ut på liste for å bli kjent med pasientgruppen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Sette mål for praksis. Avklare forventninger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Gjennomgå ferdighetsskjema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931099" y="3069265"/>
            <a:ext cx="1313821" cy="350279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Kartlegger, planlegger og gjennomfører sykepleie sammen med veileder.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(stell, lage mat, gi medisiner, injeksjoner, infusjoner, sårstell + andre sykepleiefaglige prosedyrer)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Få innføring i praksisstedets dokumentasjons- og </a:t>
            </a:r>
            <a:r>
              <a:rPr lang="nb-NO" sz="1000" dirty="0" smtClean="0">
                <a:solidFill>
                  <a:schemeClr val="tx1"/>
                </a:solidFill>
              </a:rPr>
              <a:t>kvalitetssystem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22508" y="2736112"/>
            <a:ext cx="1388227" cy="364621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Kartlegger, planlegger, gjennomfører og evaluerer sykepleie</a:t>
            </a:r>
          </a:p>
          <a:p>
            <a:pPr algn="ctr"/>
            <a:r>
              <a:rPr lang="nb-NO" dirty="0"/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Være med på mottak av ny pasient og/eller utskrevet pas fra annen helseinstitusjon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Innføring i praksisstedets rutiner for </a:t>
            </a:r>
            <a:r>
              <a:rPr lang="nb-NO" sz="1000" dirty="0" smtClean="0">
                <a:solidFill>
                  <a:schemeClr val="tx1"/>
                </a:solidFill>
              </a:rPr>
              <a:t>medikament-håndtering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617092" y="2374605"/>
            <a:ext cx="1369861" cy="400772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4</a:t>
            </a:r>
          </a:p>
          <a:p>
            <a:pPr algn="ctr"/>
            <a:endParaRPr lang="nb-NO" sz="1100" dirty="0" smtClean="0">
              <a:solidFill>
                <a:schemeClr val="tx1"/>
              </a:solidFill>
            </a:endParaRPr>
          </a:p>
          <a:p>
            <a:pPr algn="ctr"/>
            <a:r>
              <a:rPr lang="nb-NO" sz="1000" dirty="0" smtClean="0">
                <a:solidFill>
                  <a:schemeClr val="tx1"/>
                </a:solidFill>
              </a:rPr>
              <a:t>Velge </a:t>
            </a:r>
            <a:r>
              <a:rPr lang="nb-NO" sz="1000" dirty="0">
                <a:solidFill>
                  <a:schemeClr val="tx1"/>
                </a:solidFill>
              </a:rPr>
              <a:t>primærpasienter og følge opp disse sammen med veileder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Få oversikt over pasientenes situasjon og sette seg inn i primærsykepleiers ansvarsområde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Identifiserer og forholder seg til etiske utfordringer og kan begrunne sin praksis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Få kjennskap til organisering av </a:t>
            </a:r>
            <a:r>
              <a:rPr lang="nb-NO" sz="1000" dirty="0" smtClean="0">
                <a:solidFill>
                  <a:schemeClr val="tx1"/>
                </a:solidFill>
              </a:rPr>
              <a:t>tjenesten</a:t>
            </a: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975926" y="1991832"/>
            <a:ext cx="1523797" cy="4390493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5</a:t>
            </a:r>
          </a:p>
          <a:p>
            <a:pPr algn="ctr"/>
            <a:endParaRPr lang="nb-NO" sz="1600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Planlegger og leder egen sykepleieutøvelse ved å utføre pasientbesøk uten veileder og følge opp primærpasientene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Utøve forsvarlig sykepleie i samsvar med lover og forskrifter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Dokumenterer i samsvar med faglige og juridiske krav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Gi rapport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Delta på tverrfaglige samarbeidsmøter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evt. hospitere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(Samhandle tverrprofesjonelt</a:t>
            </a:r>
            <a:r>
              <a:rPr lang="nb-NO" sz="10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r>
              <a:rPr lang="nb-NO" dirty="0"/>
              <a:t> 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499723" y="1623237"/>
            <a:ext cx="1504229" cy="495752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>
                <a:solidFill>
                  <a:schemeClr val="tx1"/>
                </a:solidFill>
              </a:rPr>
              <a:t>6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Uføre pasientbesøk og følge opp primærpasientene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Arbeide kunnskapsbasert og formidle sykepleiefaglig forståelse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Trene det kliniske blikket. Vise forståelse og observasjonsevne for pasientens situasjon. Identifisere behovsendringer, og iverksette nødvendige tiltak.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(ADL + IPLOS</a:t>
            </a:r>
            <a:r>
              <a:rPr lang="nb-NO" sz="10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53256" y="1332614"/>
            <a:ext cx="1530017" cy="504971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>
                <a:solidFill>
                  <a:schemeClr val="tx1"/>
                </a:solidFill>
              </a:rPr>
              <a:t>7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Utføre pasientbesøk og følge opp primærpasientene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Ivaretar og samarbeider med pårørende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Delta i faglige diskusjoner som bidrar til kvalitetssikring i tjenestene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Delta på </a:t>
            </a:r>
            <a:r>
              <a:rPr lang="nb-NO" sz="1000" dirty="0" smtClean="0">
                <a:solidFill>
                  <a:schemeClr val="tx1"/>
                </a:solidFill>
              </a:rPr>
              <a:t>internundervisning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83274" y="978195"/>
            <a:ext cx="1547762" cy="540413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8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Planlegge og gjennomføre hele arbeidsdagen fra start til slutt med veileder som ledsager (Delegere oppgaver til veileder)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Ta ansvar for rapporter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Gjennomføre selvstendig mottak av ny pasient/utskrevet pasient</a:t>
            </a:r>
            <a:r>
              <a:rPr lang="nb-NO" sz="10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b="1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554753" y="6179901"/>
            <a:ext cx="11587628" cy="581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Refleksjon i praksis - daglig</a:t>
            </a:r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475643" y="812677"/>
            <a:ext cx="3869650" cy="1385315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  <a:p>
            <a:pPr algn="ctr"/>
            <a:r>
              <a:rPr lang="nb-NO" sz="1600" b="1" dirty="0">
                <a:solidFill>
                  <a:schemeClr val="tx1"/>
                </a:solidFill>
              </a:rPr>
              <a:t>KOMPETANSETRINN</a:t>
            </a:r>
            <a:r>
              <a:rPr lang="nb-NO" sz="1400" b="1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</a:rPr>
              <a:t>Praksis </a:t>
            </a:r>
            <a:r>
              <a:rPr lang="nb-NO" sz="1400" b="1">
                <a:solidFill>
                  <a:schemeClr val="tx1"/>
                </a:solidFill>
              </a:rPr>
              <a:t>i hjemmesykepleien (rev 29.03.23)</a:t>
            </a:r>
          </a:p>
          <a:p>
            <a:pPr algn="ctr"/>
            <a:endParaRPr lang="nb-NO" sz="1400" b="1" dirty="0">
              <a:solidFill>
                <a:schemeClr val="tx1"/>
              </a:solidFill>
            </a:endParaRP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Individuell tilpasning etter den enkelte students forutsetninger og utvikling.</a:t>
            </a: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955350DC316A4699B5752E4D946065" ma:contentTypeVersion="7" ma:contentTypeDescription="Opprett et nytt dokument." ma:contentTypeScope="" ma:versionID="dfd00410aa5facffc2408d13b25f3948">
  <xsd:schema xmlns:xsd="http://www.w3.org/2001/XMLSchema" xmlns:xs="http://www.w3.org/2001/XMLSchema" xmlns:p="http://schemas.microsoft.com/office/2006/metadata/properties" xmlns:ns2="040b0444-8178-4977-a4e3-3573aac752cf" targetNamespace="http://schemas.microsoft.com/office/2006/metadata/properties" ma:root="true" ma:fieldsID="c111191e36d9e955ee8f7d0a3346a60c" ns2:_="">
    <xsd:import namespace="040b0444-8178-4977-a4e3-3573aac752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b0444-8178-4977-a4e3-3573aac75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41A7D9-CAF8-4168-AD90-2D370BA282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b0444-8178-4977-a4e3-3573aac752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2483C5-C2F1-4DAF-9FE2-6E4561775516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040b0444-8178-4977-a4e3-3573aac752cf"/>
    <ds:schemaRef ds:uri="http://purl.org/dc/terms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BB4FB4-7C6E-4E36-B1B6-3A173577CC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3363</TotalTime>
  <Words>329</Words>
  <Application>Microsoft Office PowerPoint</Application>
  <PresentationFormat>Widescreen</PresentationFormat>
  <Paragraphs>243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172</cp:revision>
  <cp:lastPrinted>2020-11-05T12:00:55Z</cp:lastPrinted>
  <dcterms:created xsi:type="dcterms:W3CDTF">2020-11-05T11:21:16Z</dcterms:created>
  <dcterms:modified xsi:type="dcterms:W3CDTF">2023-10-03T11:26:56Z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0x010100F5955350DC316A4699B5752E4D946065</vt:lpwstr>
  </property>
</Properties>
</file>