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8B5E1A-9BC7-42BE-AFC3-AF55587C4CCD}" v="2" dt="2023-10-02T11:58:24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7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de Marie Andreassen" userId="40e93245-e90f-4951-bbcb-b8a4c0d7eca6" providerId="ADAL" clId="{B68B5E1A-9BC7-42BE-AFC3-AF55587C4CCD}"/>
    <pc:docChg chg="undo custSel delSld modSld">
      <pc:chgData name="Hilde Marie Andreassen" userId="40e93245-e90f-4951-bbcb-b8a4c0d7eca6" providerId="ADAL" clId="{B68B5E1A-9BC7-42BE-AFC3-AF55587C4CCD}" dt="2023-10-02T12:02:09.636" v="39"/>
      <pc:docMkLst>
        <pc:docMk/>
      </pc:docMkLst>
      <pc:sldChg chg="addSp delSp modSp mod">
        <pc:chgData name="Hilde Marie Andreassen" userId="40e93245-e90f-4951-bbcb-b8a4c0d7eca6" providerId="ADAL" clId="{B68B5E1A-9BC7-42BE-AFC3-AF55587C4CCD}" dt="2023-10-02T12:02:09.636" v="39"/>
        <pc:sldMkLst>
          <pc:docMk/>
          <pc:sldMk cId="1269753770" sldId="257"/>
        </pc:sldMkLst>
        <pc:spChg chg="add mod">
          <ac:chgData name="Hilde Marie Andreassen" userId="40e93245-e90f-4951-bbcb-b8a4c0d7eca6" providerId="ADAL" clId="{B68B5E1A-9BC7-42BE-AFC3-AF55587C4CCD}" dt="2023-10-02T12:02:09.636" v="39"/>
          <ac:spMkLst>
            <pc:docMk/>
            <pc:sldMk cId="1269753770" sldId="257"/>
            <ac:spMk id="8" creationId="{2016A30A-E0F7-5CE9-852A-D98628253836}"/>
          </ac:spMkLst>
        </pc:spChg>
        <pc:spChg chg="mod">
          <ac:chgData name="Hilde Marie Andreassen" userId="40e93245-e90f-4951-bbcb-b8a4c0d7eca6" providerId="ADAL" clId="{B68B5E1A-9BC7-42BE-AFC3-AF55587C4CCD}" dt="2023-10-02T12:01:19.326" v="36" actId="1076"/>
          <ac:spMkLst>
            <pc:docMk/>
            <pc:sldMk cId="1269753770" sldId="257"/>
            <ac:spMk id="19" creationId="{00000000-0000-0000-0000-000000000000}"/>
          </ac:spMkLst>
        </pc:spChg>
        <pc:picChg chg="add del">
          <ac:chgData name="Hilde Marie Andreassen" userId="40e93245-e90f-4951-bbcb-b8a4c0d7eca6" providerId="ADAL" clId="{B68B5E1A-9BC7-42BE-AFC3-AF55587C4CCD}" dt="2023-10-02T11:58:24.718" v="9"/>
          <ac:picMkLst>
            <pc:docMk/>
            <pc:sldMk cId="1269753770" sldId="257"/>
            <ac:picMk id="2" creationId="{AEB14E55-9B18-52B8-07A7-95800E4C4963}"/>
          </ac:picMkLst>
        </pc:picChg>
      </pc:sldChg>
      <pc:sldChg chg="del">
        <pc:chgData name="Hilde Marie Andreassen" userId="40e93245-e90f-4951-bbcb-b8a4c0d7eca6" providerId="ADAL" clId="{B68B5E1A-9BC7-42BE-AFC3-AF55587C4CCD}" dt="2023-10-02T11:57:49.159" v="6" actId="47"/>
        <pc:sldMkLst>
          <pc:docMk/>
          <pc:sldMk cId="3914532899" sldId="258"/>
        </pc:sldMkLst>
      </pc:sldChg>
      <pc:sldChg chg="del">
        <pc:chgData name="Hilde Marie Andreassen" userId="40e93245-e90f-4951-bbcb-b8a4c0d7eca6" providerId="ADAL" clId="{B68B5E1A-9BC7-42BE-AFC3-AF55587C4CCD}" dt="2023-10-02T11:57:50.824" v="7" actId="47"/>
        <pc:sldMkLst>
          <pc:docMk/>
          <pc:sldMk cId="307330211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385118" y="2609659"/>
            <a:ext cx="1470385" cy="391976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824608" y="2079252"/>
            <a:ext cx="1438405" cy="44694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26972" y="1701893"/>
            <a:ext cx="1529786" cy="481397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778354" y="1379585"/>
            <a:ext cx="1430017" cy="5215445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6212778" y="1130812"/>
            <a:ext cx="1452497" cy="5546586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591714" y="952017"/>
            <a:ext cx="1398943" cy="56009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94422" y="663986"/>
            <a:ext cx="1294566" cy="588468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288988" y="392360"/>
            <a:ext cx="1378936" cy="6099879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385118" y="6237857"/>
            <a:ext cx="11702107" cy="581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Deltakelse i og refleksjon rundt miljøarbeid, relasjonsarbeid og møtevirksomhet – daglig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286804" y="201124"/>
            <a:ext cx="830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Kompetansetrapp praksisstudier i psykisk helsearbeid HOVSPL40420/40620 </a:t>
            </a:r>
            <a:r>
              <a:rPr lang="nb-NO" sz="1000" dirty="0"/>
              <a:t>(Utgave 02.10.23)</a:t>
            </a:r>
          </a:p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624EC8AD-9B85-4A5E-A7BF-22150CBF0FF7}"/>
              </a:ext>
            </a:extLst>
          </p:cNvPr>
          <p:cNvSpPr txBox="1"/>
          <p:nvPr/>
        </p:nvSpPr>
        <p:spPr>
          <a:xfrm>
            <a:off x="10369593" y="490352"/>
            <a:ext cx="1267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8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Ha fokus på kvalitetsforbedring</a:t>
            </a:r>
          </a:p>
          <a:p>
            <a:pPr algn="ctr"/>
            <a:r>
              <a:rPr lang="nb-NO" sz="800" dirty="0"/>
              <a:t>praktisk og teoretisk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Å avslutte relasjoner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Utskrivelse av pasient/bruker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990EC2CE-F80E-4626-BB32-F9A25D421CCF}"/>
              </a:ext>
            </a:extLst>
          </p:cNvPr>
          <p:cNvSpPr txBox="1"/>
          <p:nvPr/>
        </p:nvSpPr>
        <p:spPr>
          <a:xfrm>
            <a:off x="9055044" y="783256"/>
            <a:ext cx="12470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7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Ha fokus på kulturforståelse og psykisk helsearbeid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Kjenne til praksisstedets overordnete mål og plass/rolle i helse- og velferdssystemet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  <a:p>
            <a:pPr algn="ctr"/>
            <a:endParaRPr lang="nb-NO" sz="8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B866F2C9-B8E8-4F74-AC4B-7B5560758822}"/>
              </a:ext>
            </a:extLst>
          </p:cNvPr>
          <p:cNvSpPr txBox="1"/>
          <p:nvPr/>
        </p:nvSpPr>
        <p:spPr>
          <a:xfrm>
            <a:off x="7751405" y="1019439"/>
            <a:ext cx="114781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6</a:t>
            </a:r>
          </a:p>
          <a:p>
            <a:pPr algn="ctr"/>
            <a:endParaRPr lang="nb-NO" dirty="0"/>
          </a:p>
          <a:p>
            <a:pPr algn="ctr"/>
            <a:r>
              <a:rPr lang="nb-NO" sz="800" dirty="0"/>
              <a:t>Ha fokus på samarbeide med pårørende praktisk og teoretisk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Ha fokus på tverrprofesjonelt samarbeid praktisk og teoretisk</a:t>
            </a:r>
          </a:p>
          <a:p>
            <a:pPr algn="ctr"/>
            <a:r>
              <a:rPr lang="nb-NO" sz="800" dirty="0"/>
              <a:t>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Reflektere over egen praksis, ulik måte å forstå situasjoner på 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Samle data, planlegge sykepleie/miljøarbeid, utføre, evaluere og dokumentere  sammen med pasient/bruker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2B97CA3-06E3-4FDA-B0D4-84747988CFF5}"/>
              </a:ext>
            </a:extLst>
          </p:cNvPr>
          <p:cNvSpPr txBox="1"/>
          <p:nvPr/>
        </p:nvSpPr>
        <p:spPr>
          <a:xfrm>
            <a:off x="6346334" y="1240054"/>
            <a:ext cx="118499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5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Sette seg inn i medisiner og medisinsk utstyr, hvis aktuelt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Motta ny pasient/bruker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Samle data, planlegge sykepleie/miljøarbeid, utføre, evaluere og dokumentere mer selvstendig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Arbeide med de spesifikke skjemaene, veilede og undervise, og dialogbasert samhandling 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FD94732A-4848-4D01-BA99-B3CB4A24E932}"/>
              </a:ext>
            </a:extLst>
          </p:cNvPr>
          <p:cNvSpPr txBox="1"/>
          <p:nvPr/>
        </p:nvSpPr>
        <p:spPr>
          <a:xfrm>
            <a:off x="4875828" y="1510315"/>
            <a:ext cx="12490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4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Ha ansvar for/samarbeide med flere pasienter/brukere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Samle data, planlegge sykepleie/miljøarbeid, utføre, evaluere og dokumentere på flere pasienter/brukere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Tilrettelegge for mestring, autonomi og gode opplevelser med flere pasienter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Ha fokus på helsefremming, forebygging og tiltak som fremmer god psykisk helse</a:t>
            </a:r>
          </a:p>
          <a:p>
            <a:pPr algn="ctr"/>
            <a:endParaRPr lang="nb-NO" sz="800" dirty="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9C9EBDCF-3C8F-48A9-91AE-9092290EEAFB}"/>
              </a:ext>
            </a:extLst>
          </p:cNvPr>
          <p:cNvSpPr txBox="1"/>
          <p:nvPr/>
        </p:nvSpPr>
        <p:spPr>
          <a:xfrm>
            <a:off x="3322117" y="1838909"/>
            <a:ext cx="12646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3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Ha ansvar for/samarbeide med en pasient/bruker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Reflektere over etiske utfordringer 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Arbeide kunnskapsbasert muntlig og skriftlig gjennom refleksjon og studentoppgaven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Sette seg inn i aktuelt lovverk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 Samle data, planlegge sykepleie/miljøarbeid, utføre, evaluere og dokumentere med en pasient/bruker</a:t>
            </a:r>
          </a:p>
          <a:p>
            <a:pPr algn="ctr"/>
            <a:endParaRPr lang="nb-NO" sz="800" dirty="0"/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Ha fokus på relasjonsbygging og kommunikasjon praktisk og teoretisk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FD99C98F-B8B9-4D63-8328-C9AB40814A5F}"/>
              </a:ext>
            </a:extLst>
          </p:cNvPr>
          <p:cNvSpPr txBox="1"/>
          <p:nvPr/>
        </p:nvSpPr>
        <p:spPr>
          <a:xfrm>
            <a:off x="1906866" y="2236721"/>
            <a:ext cx="12622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2</a:t>
            </a:r>
          </a:p>
          <a:p>
            <a:pPr algn="ctr"/>
            <a:endParaRPr lang="nb-NO" sz="1200" b="1" dirty="0"/>
          </a:p>
          <a:p>
            <a:pPr algn="ctr"/>
            <a:r>
              <a:rPr lang="nb-NO" sz="800" dirty="0"/>
              <a:t>Ha ansvar for/samarbeide med en pasient/bruker  sammen med veileder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Samle data, planlegge sykepleie/miljøarbeid, utføre og evaluere sammen med veileder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Fokus på mestring, autonomi og gode opplevelser praktisk og teoretisk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Få oversikt over ulik møtevirksomhet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Handle i samsvar med rollen som student og framtidig sykepleier</a:t>
            </a:r>
            <a:endParaRPr lang="nb-NO" dirty="0"/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EDEB500F-DB6B-40C2-A96F-2417DF00C5C0}"/>
              </a:ext>
            </a:extLst>
          </p:cNvPr>
          <p:cNvSpPr txBox="1"/>
          <p:nvPr/>
        </p:nvSpPr>
        <p:spPr>
          <a:xfrm>
            <a:off x="393686" y="2742227"/>
            <a:ext cx="12652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/>
              <a:t>Trinn 1</a:t>
            </a:r>
          </a:p>
          <a:p>
            <a:pPr algn="ctr"/>
            <a:endParaRPr lang="nb-NO" dirty="0"/>
          </a:p>
          <a:p>
            <a:pPr algn="ctr"/>
            <a:r>
              <a:rPr lang="nb-NO" sz="800" dirty="0"/>
              <a:t>Kjenne til pasient/brukergruppen på praksisstedet praktisk og teoretisk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Kjenne til miljøterapeutiske metoder, rutiner, prosedyrer, sikkerhetstiltak, hygienetiltak, yrkesprofesjoner på praksisstedet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Planlegge praksisperioden og hvordan nå læringsutbyttene 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/>
              <a:t>Avklare forventninger med veilederen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2016A30A-E0F7-5CE9-852A-D98628253836}"/>
              </a:ext>
            </a:extLst>
          </p:cNvPr>
          <p:cNvSpPr/>
          <p:nvPr/>
        </p:nvSpPr>
        <p:spPr>
          <a:xfrm>
            <a:off x="393686" y="783256"/>
            <a:ext cx="2752681" cy="115364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Individuell tilpasning etter den enkelte students forutsetninger og utvikling 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604D80C2A56C4093219A149DAEFB7B" ma:contentTypeVersion="13" ma:contentTypeDescription="Opprett et nytt dokument." ma:contentTypeScope="" ma:versionID="f26a5728f4ea7f0dd54f45ce4b406b23">
  <xsd:schema xmlns:xsd="http://www.w3.org/2001/XMLSchema" xmlns:xs="http://www.w3.org/2001/XMLSchema" xmlns:p="http://schemas.microsoft.com/office/2006/metadata/properties" xmlns:ns3="39b4fc45-3117-41d8-8db2-8ce42365fac7" xmlns:ns4="dc614e8d-650b-45c7-a197-557187dd7989" targetNamespace="http://schemas.microsoft.com/office/2006/metadata/properties" ma:root="true" ma:fieldsID="0b0e2f521f7d592afa382279ca55e2eb" ns3:_="" ns4:_="">
    <xsd:import namespace="39b4fc45-3117-41d8-8db2-8ce42365fac7"/>
    <xsd:import namespace="dc614e8d-650b-45c7-a197-557187dd79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4fc45-3117-41d8-8db2-8ce42365fa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14e8d-650b-45c7-a197-557187dd798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2A544-F887-47EB-B646-6883AC19212D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dc614e8d-650b-45c7-a197-557187dd7989"/>
    <ds:schemaRef ds:uri="http://schemas.microsoft.com/office/2006/metadata/properties"/>
    <ds:schemaRef ds:uri="http://schemas.microsoft.com/office/infopath/2007/PartnerControls"/>
    <ds:schemaRef ds:uri="39b4fc45-3117-41d8-8db2-8ce42365fac7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4BE388-1FAB-4F82-A223-5C1B39876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4fc45-3117-41d8-8db2-8ce42365fac7"/>
    <ds:schemaRef ds:uri="dc614e8d-650b-45c7-a197-557187dd79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D2F43C-F2B6-47BD-9CA0-64E64A74B5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6456</TotalTime>
  <Words>335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53</cp:revision>
  <cp:lastPrinted>2023-04-27T08:54:55Z</cp:lastPrinted>
  <dcterms:created xsi:type="dcterms:W3CDTF">2020-11-05T11:21:16Z</dcterms:created>
  <dcterms:modified xsi:type="dcterms:W3CDTF">2023-10-03T11:22:15Z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0x01010029604D80C2A56C4093219A149DAEFB7B</vt:lpwstr>
  </property>
</Properties>
</file>