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567384" y="2746615"/>
            <a:ext cx="1358445" cy="3661429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Trinn 1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r>
              <a:rPr lang="nb-NO" sz="1000" dirty="0">
                <a:solidFill>
                  <a:schemeClr val="tx1"/>
                </a:solidFill>
              </a:rPr>
              <a:t/>
            </a:r>
            <a:br>
              <a:rPr lang="nb-NO" sz="1000" dirty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>Delta i miljøet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Bli kjent med UPS og vårt oppdrag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Utføre e-læring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Akutt rutiner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chemeClr val="tx1"/>
                </a:solidFill>
              </a:rPr>
              <a:t>I</a:t>
            </a:r>
            <a:r>
              <a:rPr lang="nb-NO" sz="1000" dirty="0" smtClean="0">
                <a:solidFill>
                  <a:schemeClr val="tx1"/>
                </a:solidFill>
              </a:rPr>
              <a:t>KT systemer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Kunnskap 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Oppfølginger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solidFill>
                  <a:schemeClr val="tx1"/>
                </a:solidFill>
              </a:rPr>
              <a:t>U</a:t>
            </a:r>
            <a:r>
              <a:rPr lang="nb-NO" sz="1000" dirty="0" smtClean="0">
                <a:solidFill>
                  <a:schemeClr val="tx1"/>
                </a:solidFill>
              </a:rPr>
              <a:t>tganger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902263" y="2220775"/>
            <a:ext cx="1378236" cy="408653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Trinn 2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/>
            </a:r>
            <a:br>
              <a:rPr lang="nb-NO" sz="1000" b="1" dirty="0">
                <a:solidFill>
                  <a:schemeClr val="tx1"/>
                </a:solidFill>
              </a:rPr>
            </a:br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i miljøet, bygge relasjoner</a:t>
            </a:r>
            <a:br>
              <a:rPr lang="nb-NO" sz="1000" dirty="0" smtClean="0">
                <a:solidFill>
                  <a:schemeClr val="tx1"/>
                </a:solidFill>
              </a:rPr>
            </a:br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Behandlingsplaner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Dokumentasjon 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Bli kjent med Dips, </a:t>
            </a:r>
            <a:r>
              <a:rPr lang="nb-NO" sz="1000" dirty="0" err="1" smtClean="0">
                <a:solidFill>
                  <a:schemeClr val="tx1"/>
                </a:solidFill>
              </a:rPr>
              <a:t>Imatis</a:t>
            </a:r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Refleksjon: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Kommunikasjon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Studentrollen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231873" y="1850399"/>
            <a:ext cx="1388227" cy="4612393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Trinn 3</a:t>
            </a: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Ansvar </a:t>
            </a:r>
            <a:r>
              <a:rPr lang="nb-NO" sz="1000" dirty="0" smtClean="0">
                <a:solidFill>
                  <a:schemeClr val="tx1"/>
                </a:solidFill>
              </a:rPr>
              <a:t>for pasient sammen med veileder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Delta ved oppfølging og tilsyn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under måltid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i aktiviteter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Gjøre relevante </a:t>
            </a:r>
          </a:p>
          <a:p>
            <a:r>
              <a:rPr lang="nb-NO" sz="1000" dirty="0">
                <a:solidFill>
                  <a:schemeClr val="tx1"/>
                </a:solidFill>
              </a:rPr>
              <a:t>observasjoner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Dokumentere sammen med veileder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200" dirty="0">
              <a:solidFill>
                <a:schemeClr val="tx1"/>
              </a:solidFill>
            </a:endParaRPr>
          </a:p>
          <a:p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620100" y="1508940"/>
            <a:ext cx="1369861" cy="4953852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Trinn 4</a:t>
            </a: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Ansvar for </a:t>
            </a:r>
            <a:r>
              <a:rPr lang="nb-NO" sz="1000" dirty="0" smtClean="0">
                <a:solidFill>
                  <a:schemeClr val="tx1"/>
                </a:solidFill>
              </a:rPr>
              <a:t>pasient, (</a:t>
            </a:r>
            <a:r>
              <a:rPr lang="nb-NO" sz="1000" dirty="0" err="1" smtClean="0">
                <a:solidFill>
                  <a:schemeClr val="tx1"/>
                </a:solidFill>
              </a:rPr>
              <a:t>evt</a:t>
            </a:r>
            <a:r>
              <a:rPr lang="nb-NO" sz="1000" dirty="0" smtClean="0">
                <a:solidFill>
                  <a:schemeClr val="tx1"/>
                </a:solidFill>
              </a:rPr>
              <a:t> primærpasient)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Veileder i bakhånd.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</a:t>
            </a:r>
            <a:r>
              <a:rPr lang="nb-NO" sz="1000" dirty="0">
                <a:solidFill>
                  <a:schemeClr val="tx1"/>
                </a:solidFill>
              </a:rPr>
              <a:t/>
            </a:r>
            <a:br>
              <a:rPr lang="nb-NO" sz="1000" dirty="0">
                <a:solidFill>
                  <a:schemeClr val="tx1"/>
                </a:solidFill>
              </a:rPr>
            </a:br>
            <a:r>
              <a:rPr lang="nb-NO" sz="1000" dirty="0" smtClean="0">
                <a:solidFill>
                  <a:schemeClr val="tx1"/>
                </a:solidFill>
              </a:rPr>
              <a:t>Kunnskap om inn- og utskrivelsesrutiner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Gjøre selvstendig oppfølging (vanlig)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Kunnskap om relevant lovverk: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PHVL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PHVL §4-8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Trinnvis tilnærming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SPL/VPL: Medikament- håndtering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5926144" y="1217771"/>
            <a:ext cx="1450399" cy="5217647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5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Ansvar for pasient, (</a:t>
            </a:r>
            <a:r>
              <a:rPr lang="nb-NO" sz="1000" dirty="0" err="1">
                <a:solidFill>
                  <a:schemeClr val="tx1"/>
                </a:solidFill>
              </a:rPr>
              <a:t>evt</a:t>
            </a:r>
            <a:r>
              <a:rPr lang="nb-NO" sz="1000" dirty="0">
                <a:solidFill>
                  <a:schemeClr val="tx1"/>
                </a:solidFill>
              </a:rPr>
              <a:t> primærpasient)</a:t>
            </a:r>
          </a:p>
          <a:p>
            <a:r>
              <a:rPr lang="nb-NO" sz="1000" dirty="0">
                <a:solidFill>
                  <a:schemeClr val="tx1"/>
                </a:solidFill>
              </a:rPr>
              <a:t>Veileder i bakhånd.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</a:t>
            </a:r>
            <a:endParaRPr lang="nb-NO" sz="1000" b="1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i mottak/ vurderingssamtale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i Miniteam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i Planmøter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Opprette Kartlegging/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behandlingsplan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Samarbeid med andre faggrupper og instanser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Diskutere faglige problemstillinger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Medikament-håndtering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330822" y="961865"/>
            <a:ext cx="1628712" cy="5446179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Trinn 6</a:t>
            </a: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</a:p>
          <a:p>
            <a:r>
              <a:rPr lang="nb-NO" sz="1000" dirty="0">
                <a:solidFill>
                  <a:schemeClr val="tx1"/>
                </a:solidFill>
              </a:rPr>
              <a:t>Ansvar for pasient, (</a:t>
            </a:r>
            <a:r>
              <a:rPr lang="nb-NO" sz="1000" dirty="0" err="1">
                <a:solidFill>
                  <a:schemeClr val="tx1"/>
                </a:solidFill>
              </a:rPr>
              <a:t>evt</a:t>
            </a:r>
            <a:r>
              <a:rPr lang="nb-NO" sz="1000" dirty="0">
                <a:solidFill>
                  <a:schemeClr val="tx1"/>
                </a:solidFill>
              </a:rPr>
              <a:t> primærpasient)</a:t>
            </a:r>
          </a:p>
          <a:p>
            <a:r>
              <a:rPr lang="nb-NO" sz="1000" dirty="0">
                <a:solidFill>
                  <a:schemeClr val="tx1"/>
                </a:solidFill>
              </a:rPr>
              <a:t>Veileder i bakhånd.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chemeClr val="tx1"/>
                </a:solidFill>
              </a:rPr>
              <a:t>O</a:t>
            </a:r>
            <a:r>
              <a:rPr lang="nb-NO" sz="1000" b="1" dirty="0" smtClean="0">
                <a:solidFill>
                  <a:schemeClr val="tx1"/>
                </a:solidFill>
              </a:rPr>
              <a:t>rganisering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Samarbeid med pårørende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Reflektere over etiske problemstillinger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Ha en aktiv rolle i Planmøte og Behandlingsmøte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Delta aktivt i faglige drøftinger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Medikamenthåndtering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53256" y="457614"/>
            <a:ext cx="1530017" cy="600517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Trinn 7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Pasient</a:t>
            </a:r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Ansvar for </a:t>
            </a:r>
            <a:r>
              <a:rPr lang="nb-NO" sz="1000" dirty="0" smtClean="0">
                <a:solidFill>
                  <a:schemeClr val="tx1"/>
                </a:solidFill>
              </a:rPr>
              <a:t>pasient- rapportere til veileder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Psykoedukasjon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b="1" dirty="0" smtClean="0">
                <a:solidFill>
                  <a:schemeClr val="tx1"/>
                </a:solidFill>
              </a:rPr>
              <a:t>Organisering 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Reflektere over og begrunne sine handlinger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Reflektere over egen rolle og påvirkningskraft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For eksempel: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Avstand/ nærhet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Makt/ avmakt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 smtClean="0">
                <a:solidFill>
                  <a:schemeClr val="tx1"/>
                </a:solidFill>
              </a:rPr>
              <a:t>Privat/ profesjonell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Medikament-håndtering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470580" y="117389"/>
            <a:ext cx="1547762" cy="644614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Trinn 8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Inneha rollen som ansvarsvakt – med veileder i bakhånd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(uten vedtaksansvar)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Delegere oppgaver, ha totaloversikt over seksjonen.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Gjøre nødvendige prioriteringer.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  <a:p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567385" y="6098583"/>
            <a:ext cx="11566950" cy="754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Grunnleggende kunnskap om aktuelle lidelser ved praksisstedet og de lovverk og føringer som gjelder</a:t>
            </a:r>
            <a:endParaRPr lang="nb-NO" dirty="0"/>
          </a:p>
        </p:txBody>
      </p:sp>
      <p:sp>
        <p:nvSpPr>
          <p:cNvPr id="17" name="Avrund diagonale hjørner i rektangel 16"/>
          <p:cNvSpPr/>
          <p:nvPr/>
        </p:nvSpPr>
        <p:spPr>
          <a:xfrm>
            <a:off x="700727" y="887876"/>
            <a:ext cx="3358127" cy="821225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Individuell tilpasning etter den enkelte students forutsetninger og utvikling 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383762" y="381155"/>
            <a:ext cx="751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Oppfølging av studenter i praksis – </a:t>
            </a:r>
            <a:r>
              <a:rPr lang="nb-NO" dirty="0" smtClean="0"/>
              <a:t>Ungdomspsykiatrisk seksjon (UPS)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84" y="5693239"/>
            <a:ext cx="11566951" cy="78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296</Words>
  <Application>Microsoft Office PowerPoint</Application>
  <PresentationFormat>Widescreen</PresentationFormat>
  <Paragraphs>199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100</cp:revision>
  <cp:lastPrinted>2023-09-25T08:01:38Z</cp:lastPrinted>
  <dcterms:created xsi:type="dcterms:W3CDTF">2020-11-05T11:21:16Z</dcterms:created>
  <dcterms:modified xsi:type="dcterms:W3CDTF">2023-10-02T12:35:02Z</dcterms:modified>
</cp:coreProperties>
</file>