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14" r:id="rId5"/>
  </p:sldMasterIdLst>
  <p:notesMasterIdLst>
    <p:notesMasterId r:id="rId18"/>
  </p:notesMasterIdLst>
  <p:sldIdLst>
    <p:sldId id="422" r:id="rId6"/>
    <p:sldId id="438" r:id="rId7"/>
    <p:sldId id="429" r:id="rId8"/>
    <p:sldId id="430" r:id="rId9"/>
    <p:sldId id="431" r:id="rId10"/>
    <p:sldId id="432" r:id="rId11"/>
    <p:sldId id="433" r:id="rId12"/>
    <p:sldId id="434" r:id="rId13"/>
    <p:sldId id="435" r:id="rId14"/>
    <p:sldId id="436" r:id="rId15"/>
    <p:sldId id="437" r:id="rId16"/>
    <p:sldId id="439" r:id="rId17"/>
  </p:sldIdLst>
  <p:sldSz cx="12192000" cy="6858000"/>
  <p:notesSz cx="6858000" cy="9144000"/>
  <p:embeddedFontLst>
    <p:embeddedFont>
      <p:font typeface="Oslo Sans Office Normal" panose="020B0604020202020204" charset="0"/>
      <p:regular r:id="rId19"/>
      <p:bold r:id="rId20"/>
      <p:italic r:id="rId21"/>
      <p:boldItalic r:id="rId22"/>
    </p:embeddedFont>
    <p:embeddedFont>
      <p:font typeface="Oslo Sans" panose="020B0604020202020204" charset="0"/>
      <p:regular r:id="rId23"/>
      <p:bold r:id="rId24"/>
      <p:italic r:id="rId25"/>
      <p:boldItalic r:id="rId26"/>
    </p:embeddedFont>
    <p:embeddedFont>
      <p:font typeface="Oslo Sans Light" panose="020B0604020202020204" charset="0"/>
      <p:regular r:id="rId27"/>
      <p: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BFE82C7D-DE78-9B41-9138-E7CD198A3DC4}">
          <p14:sldIdLst>
            <p14:sldId id="422"/>
          </p14:sldIdLst>
        </p14:section>
        <p14:section name="Hjelp" id="{BAAE5B51-A85F-D14F-A0D9-4D059F5301C7}">
          <p14:sldIdLst>
            <p14:sldId id="438"/>
            <p14:sldId id="429"/>
            <p14:sldId id="430"/>
            <p14:sldId id="431"/>
            <p14:sldId id="432"/>
            <p14:sldId id="433"/>
            <p14:sldId id="434"/>
            <p14:sldId id="435"/>
            <p14:sldId id="436"/>
            <p14:sldId id="437"/>
            <p14:sldId id="43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ine Elisabeth Dahl" initials="SED" lastIdx="1" clrIdx="0">
    <p:extLst>
      <p:ext uri="{19B8F6BF-5375-455C-9EA6-DF929625EA0E}">
        <p15:presenceInfo xmlns:p15="http://schemas.microsoft.com/office/powerpoint/2012/main" userId="S::stine.elisabeth.dahl@bsa.oslo.kommune.no::14646336-2c49-465a-b6da-db78cab715e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5CF2"/>
    <a:srgbClr val="6FE9FF"/>
    <a:srgbClr val="D0BFAE"/>
    <a:srgbClr val="B3F6FF"/>
    <a:srgbClr val="B3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36" autoAdjust="0"/>
    <p:restoredTop sz="93792" autoAdjust="0"/>
  </p:normalViewPr>
  <p:slideViewPr>
    <p:cSldViewPr snapToGrid="0" snapToObjects="1" showGuides="1">
      <p:cViewPr varScale="1">
        <p:scale>
          <a:sx n="85" d="100"/>
          <a:sy n="85" d="100"/>
        </p:scale>
        <p:origin x="56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7.fntdata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996CD-C051-524E-B0EC-F7D3DAFC406C}" type="datetimeFigureOut">
              <a:rPr lang="nb-NO" smtClean="0"/>
              <a:t>14.12.2023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70C78-173F-D64A-A73A-E7995BB9F6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20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4639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9517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9224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7995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4539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7715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7151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3273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2308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8051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1628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by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bygning, utendørs&#10;&#10;Automatisk generert beskrivelse">
            <a:extLst>
              <a:ext uri="{FF2B5EF4-FFF2-40B4-BE49-F238E27FC236}">
                <a16:creationId xmlns:a16="http://schemas.microsoft.com/office/drawing/2014/main" id="{7E7EC66A-4502-9249-A55F-640D9F420E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14.12.2023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1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1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071AEC-201A-8A4F-97DA-3ABA5F34A6DD}" type="datetime1">
              <a:rPr lang="nb-NO" smtClean="0"/>
              <a:t>14.12.2023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CE6A8ACD-E0A1-3742-97B5-BFAB8076AAD9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blå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54BE4CC-F5DF-F24E-98C4-D525107793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F4A3B95A-8019-D447-B225-84DB52F4E138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57703EA-2858-FA49-9A7B-09E005E12C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A4D833FD-CF14-6145-A018-A83F0E3937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DD236D0-B0FF-A54A-9FA2-963DBDB5F627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F3CEF597-B9C6-B34B-A7E7-540C0AD1776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902EC4DA-CB65-EC4F-B145-C25433605E73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11084FFE-958E-4649-8650-9F6380605323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DEF49AAC-5DA7-0E42-B164-F9CE38C17343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E3C46F45-C240-3D4A-9E1D-27C2575BEE3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EFD2699F-3A34-6E49-BC58-DFA633A7E0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6F9FAF35-AD7B-3440-817C-C7E620DCF787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8047500B-DCFD-CF49-823F-82F92056A4D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367E5C96-CD93-004D-9C40-A392932E454E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4222455E-2A30-F843-8736-E1B969CE83C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CDB8867B-4406-414D-AFE4-61C5831D4E26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7CB59FA5-78FD-A84C-8C4D-D41D31229F3F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id="{62A30746-DA6E-B644-A6C0-463BE60573C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B35CAD8D-376D-AA49-8BF3-05A0C354C52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7503ACD8-C336-204D-9880-AFFF7A15D36A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060C617-9662-EB44-B7B3-556CBB26FA8A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6A9818C9-E44D-1B4D-B95C-94E5E634A37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3ED09DA1-E24A-8440-8BFD-3B4EB052EA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AEF53711-BDA8-3C40-9364-1549DF6BE3A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F1EF459F-D27A-5748-BCA1-80EBBB81EA6B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CAE74310-7615-274D-8ADA-72601E97A39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096FACAC-8BAA-634B-84F2-FF34E96DC0DE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0648AB5E-71BA-F24C-814C-D4B59B7EDCC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2E157768-4234-5B44-A77F-7FCF5C5A3E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7EEE6D-7051-EE40-B5A0-CF3B4230F67C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17535496-E9F2-5349-8DF4-74378D7B7ADA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6CBCEEEB-32A6-694B-9165-4CA274B42C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A2D3947B-156E-D840-8EA8-A70E61E94DE8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54C3B970-FC81-5A47-947E-644206B80FA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F7AE9FC-336B-4247-B389-649CCBB2C2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78579E2C-6BF3-8145-B344-804280B6C7B5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956DE6F9-0762-0742-B634-89B60B889D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2D8917E-E6B3-A34C-B2B5-2309E43AD86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4AAE810-C5CD-F842-8FCB-FF7C9223EC9E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B07A1F21-62C7-344E-BDE0-FD306EF9D2CA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33F3E6C8-B25F-0943-B569-ABCDC1D08D8E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:a16="http://schemas.microsoft.com/office/drawing/2014/main" id="{B94EF2E8-B63D-A14D-B64C-B757E563829A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23D33338-6AF9-494D-A9C7-43853592D7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B9B148B-1237-DD49-9266-C68C70AF31E6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4DADC1C3-89B0-864B-A542-2AD731563A5A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7D0FF2C0-D812-F74A-9727-42CAEA57FBA8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:a16="http://schemas.microsoft.com/office/drawing/2014/main" id="{50167E63-A8AA-464A-835E-1DAF2EAF4B7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3536EE9C-707D-8F42-A04D-CD95C3159169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:a16="http://schemas.microsoft.com/office/drawing/2014/main" id="{29E27862-DC9E-A542-8C63-37ED270FC2D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1613DB5F-4453-E24C-A8E3-8CB8FF8A0AC4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4BAE1983-8F39-B54E-8BE2-C6950CEF640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id="{1A0AC7E0-B748-D94A-A58D-F166A01F974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FF583A7A-C323-4641-B9B9-3A4B4CC95BD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id="{C8FE14BB-CD2A-7945-9783-88D7AF047926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:a16="http://schemas.microsoft.com/office/drawing/2014/main" id="{10312BBC-9E56-8748-BAC0-7006C351F443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345B25EA-5361-1148-A342-AA5B2F6E383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897E1735-3D01-3D46-9703-38E17E5FA5F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9F40A477-B79D-F541-996B-AB04C9D3F1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44202B7E-4C70-F341-8AFD-E057E0F1BD9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AFC93B33-6310-D348-B784-FB20AE6CAED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F6B4707-00A3-E84F-AB69-BABE532FDEA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78140BC-C05D-374E-8495-243760E108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5D47158-CA69-1541-85E0-61ED571D1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3BB1C2A-7E34-BE43-89D1-83BCF767741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4C530B88-746D-104E-AF3C-FBC69A9E5BF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1986B6FE-0650-AC49-AAAC-93C2C5D6B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8C52E202-E40A-F349-A996-4AF8BA178D4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910BD776-700F-8F48-9319-1C63968014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id="{9D689DAD-89EE-5F43-ACA8-B2566054AB19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:a16="http://schemas.microsoft.com/office/drawing/2014/main" id="{61B53CEA-B02F-B44C-9DD9-4D2DE7A9A08E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DFCE2875-17E5-B242-991C-5686497E8BB6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1406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blå lys">
    <p:bg>
      <p:bgPr>
        <a:solidFill>
          <a:srgbClr val="6F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14.12.2023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3EE521D-3AAA-A648-B388-12C5AC7ADE57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blålys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846888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992604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grøn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A61E71-7A1D-A54A-9414-5611E8B1051A}" type="datetime1">
              <a:rPr lang="nb-NO" smtClean="0"/>
              <a:t>14.12.2023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56DCE336-CB3A-EE4C-B856-D0DDC1D40A8B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grønn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87EC0DC-7E52-9A40-A58A-3F54A8CB1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139591D7-4BAA-AD4D-8528-AB360D76AB1C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13BBCEE3-24AB-0443-BD67-EB33C7B8AEBA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6BB2202B-00F2-9E4C-AFDD-35699501D021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94D535C2-C1D3-574D-9DE0-C5038F93DDEE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B0447337-0E0D-E74B-BEB0-839D4C2D3F6E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7235FB9F-426B-1540-8667-600D4D505F02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99FD143F-45B4-C648-92DA-737700DE1DF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597D59D5-7D97-D94F-8A66-577CD8F9866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CAC29080-0BCD-484C-A7F8-9ED2F43CCFD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FD4DE1FD-452D-244B-A36C-89C274C06B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36361914-3D97-4049-84DE-1610E24715EC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A65923FA-B7C1-854B-B2E5-9206B76CCDA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F1E58F8D-F80C-AC44-98EA-D8C378F9B47C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B5DCD42B-B201-6F41-946C-12C52825346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87C0F14-3734-DC4C-9A8C-47BE42660B1D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4B9CFBC7-5F77-6947-8057-CF62BE182894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id="{F5787542-1A5A-1D4B-846B-FAA886450058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A0559255-0E9B-BF4A-89F2-B6F305733DBA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A1321B9F-CE94-5746-B5F6-0E9B3BEB324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C8EC425F-F754-4C42-AC04-C39F6F40DBB5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A959781D-5E16-444A-AC0D-6F4997C4C017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2B5CCFDB-1D79-4A4F-9A1F-11658F842A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D844E4D2-7EDD-ED46-B52A-3D94B5F9820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992866F7-A4CD-E941-9557-B2659021867F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94031140-D1CC-7548-B0C5-140A1D829C9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086AB968-3FEC-B14A-AE46-699972E77AC9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F2B2B548-3B5A-4545-9F4A-51C542F72802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BC454D48-2536-E04E-AB25-05FF6F42D03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B5F2B127-731C-344E-A6E1-153CB296886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F44C559D-3AD5-AC41-90AC-D85681263E9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E878BA33-6479-4F48-8790-F50239C5B6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B7A888EF-51DF-2142-9BD4-1D5B290F99BD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C40A1871-C632-BA42-865E-385F917313DF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5CC1611-82E6-2047-8CF0-43AA7AC5EAD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ACFB9B65-9461-0546-B649-749299269159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567C66A2-6E0B-E04F-8BE8-0CFB8D1273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49DA9212-4961-A648-B14D-31BCDCCD4E28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5BB1D184-2912-D74A-BE34-318E7A05058A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AE88F454-0C3F-F846-89C4-02EF1C0FD13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CE769F81-2332-4347-8959-706360C8257D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:a16="http://schemas.microsoft.com/office/drawing/2014/main" id="{768B4DB9-0EA0-C940-83B3-A898046E5F2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FEA1EE2A-636F-8E4B-B374-7390FE4B551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C0EC8CF7-5494-BE49-A77F-650141FF9B93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81687275-9BC1-BC47-969C-D0B3B2A439F5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A369C808-1201-6640-AAFD-CA0EF9B7E234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:a16="http://schemas.microsoft.com/office/drawing/2014/main" id="{733C973E-BA66-2C44-85D3-034A4B8C271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2F949662-24F0-1D4B-BBA8-48572D92D56E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:a16="http://schemas.microsoft.com/office/drawing/2014/main" id="{6F5BB052-563F-654D-9EB6-B7236AFC5EC3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BD50869A-FFA2-4D4C-B4B8-483071F75030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6EAC9794-EE8F-6E45-9E74-476E6D1C7B4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id="{3F73E53C-4750-5146-946E-34ECC95D0EFA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4A07FB60-8AD6-1E4E-8637-B175255E2BE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id="{3C639129-0821-2E41-823D-A2586C4F3A3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:a16="http://schemas.microsoft.com/office/drawing/2014/main" id="{47DF39C7-35AE-C54C-BC0B-3A19D6EB738F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E4CEC8CA-56E6-A248-AEEC-76CE5F2078C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BA476DA-F3CB-BF40-825B-C9726FDB33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41DE7585-82A9-254E-B377-C847B5B88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2E8AFC07-FF61-4B4D-B978-6832B4C948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AB49F067-F83D-6040-9097-FAD02A98AA0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B83C0977-8F82-8B47-A7AF-DFF01EBBC17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88C1840A-42D1-564F-ABF0-8AD888CCBF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9753835D-5947-514F-B829-E0777B5CB3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9E4B048F-2DB5-864E-9916-4579BF69B403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966A3D23-DE40-5941-BDD7-7BBD534EA2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EAFFCAED-B4E3-E646-8F10-EEF2D096A5B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38798E96-DD98-A043-AFF1-46C523EB318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A777E04-7EC0-7449-B74D-06BBDF2F18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id="{288A1BEF-9AB5-4443-94A2-40B9C5C9EB68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:a16="http://schemas.microsoft.com/office/drawing/2014/main" id="{67280F82-ACFE-E245-96A5-28793ECC8DB2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AFA9D3B3-2D34-474A-9293-C08A1F071263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2199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grønn ly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14.12.2023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3EE521D-3AAA-A648-B388-12C5AC7ADE57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grønn lys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4038824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rø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A6F0-0B8A-9444-BB6E-70C7E9D9BBE0}" type="datetime1">
              <a:rPr lang="nb-NO" smtClean="0"/>
              <a:t>14.12.2023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380454CF-FC92-4149-8A21-8BC7D56A2723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rød</a:t>
            </a:r>
          </a:p>
        </p:txBody>
      </p:sp>
    </p:spTree>
    <p:extLst>
      <p:ext uri="{BB962C8B-B14F-4D97-AF65-F5344CB8AC3E}">
        <p14:creationId xmlns:p14="http://schemas.microsoft.com/office/powerpoint/2010/main" val="1417312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gu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2464-A518-1A48-B5E7-CA9150B3889F}" type="datetime1">
              <a:rPr lang="nb-NO" smtClean="0"/>
              <a:t>14.12.2023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89B6CDA4-7176-8F4A-ACCF-608A8E6C105F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gul</a:t>
            </a:r>
          </a:p>
        </p:txBody>
      </p:sp>
    </p:spTree>
    <p:extLst>
      <p:ext uri="{BB962C8B-B14F-4D97-AF65-F5344CB8AC3E}">
        <p14:creationId xmlns:p14="http://schemas.microsoft.com/office/powerpoint/2010/main" val="1508124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bei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9390-45D3-3F49-83A6-08ED4C2BD589}" type="datetime1">
              <a:rPr lang="nb-NO" smtClean="0"/>
              <a:t>14.12.2023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E4986A0A-A0AC-804C-893B-A9A85566615C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beige</a:t>
            </a:r>
          </a:p>
        </p:txBody>
      </p:sp>
    </p:spTree>
    <p:extLst>
      <p:ext uri="{BB962C8B-B14F-4D97-AF65-F5344CB8AC3E}">
        <p14:creationId xmlns:p14="http://schemas.microsoft.com/office/powerpoint/2010/main" val="2074625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14.12.2023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4919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14.12.2023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39408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5181600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14.12.2023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814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mark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Et bilde som inneholder himmel, utendørs, natur, skyer&#10;&#10;Automatisk generert beskrivelse">
            <a:extLst>
              <a:ext uri="{FF2B5EF4-FFF2-40B4-BE49-F238E27FC236}">
                <a16:creationId xmlns:a16="http://schemas.microsoft.com/office/drawing/2014/main" id="{14A8EF75-01EA-774E-9124-B9A766809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14.12.2023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30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2794087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64001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14.12.2023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59665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14.12.2023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8103631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pos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14.12.2023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59851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DE0DF-BE6B-D248-92A9-54242D212695}" type="datetime1">
              <a:rPr lang="nb-NO" smtClean="0"/>
              <a:pPr/>
              <a:t>14.12.2023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486E79E7-CC13-A347-AE3A-84BB7411F0A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:a16="http://schemas.microsoft.com/office/drawing/2014/main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:a16="http://schemas.microsoft.com/office/drawing/2014/main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:a16="http://schemas.microsoft.com/office/drawing/2014/main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:a16="http://schemas.microsoft.com/office/drawing/2014/main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:a16="http://schemas.microsoft.com/office/drawing/2014/main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:a16="http://schemas.microsoft.com/office/drawing/2014/main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:a16="http://schemas.microsoft.com/office/drawing/2014/main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:a16="http://schemas.microsoft.com/office/drawing/2014/main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:a16="http://schemas.microsoft.com/office/drawing/2014/main" id="{59FDD9D8-FABC-6347-BC02-BB0A33F12EB4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:a16="http://schemas.microsoft.com/office/drawing/2014/main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:a16="http://schemas.microsoft.com/office/drawing/2014/main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:a16="http://schemas.microsoft.com/office/drawing/2014/main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:a16="http://schemas.microsoft.com/office/drawing/2014/main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61567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14.12.2023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16259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B61C57-CE26-C74A-997D-0EEB0B8AAC4D}" type="datetime1">
              <a:rPr lang="nb-NO" smtClean="0"/>
              <a:pPr/>
              <a:t>14.12.2023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C1D1050C-9B0F-DA46-A7AE-49D147BAD25B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1068411B-5C48-D749-B5E3-30A5D49D5141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7B5DD97E-E1DE-7D46-9418-0D0AFDF35F70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A0D018A7-D1AC-1A44-817B-2D69D4EE7234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AD814A3B-37FE-FE4B-B04E-FC6B766D158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46A1D4B5-D234-EB45-A367-DA2C1AEC53F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66D8AD51-3ABD-8947-A454-453AF493E4D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338B2FE-B7A8-7347-9C68-83876225606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D151BEC-03EB-014A-A517-B60405C23277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1F47004B-BBEB-FA48-8A06-F460897DA37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3DFF5052-7500-6447-AE94-5921BC688C69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92571E5D-A6F0-C348-8000-B3FD4C1C5656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361CFB6-0332-504B-AA1B-B567E221EE1E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7E1762E-E5A1-3345-B079-7552913F529C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C1AC057A-FCD6-F949-8F37-58BA71E1CFD8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9297B28-D383-6249-A34F-5922BCCCA2CD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38DA38DB-AAE9-8748-AE1F-FFDD03973FA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1EC8A23-B92A-DD41-B9D2-FB44C924BDCE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9164DF05-EC67-AC40-8F66-329831BDA2C4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869FDB03-16A1-CA49-920F-068F53EC1B58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B0573EAA-0C11-C147-98B8-AD18BE730C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1EB0E7CD-84C6-6C44-A312-16BB487C604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DE64285-F12E-824D-8130-37D78FBA7C48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F00E4EE8-0D5B-4F4C-B728-6B1A720431DD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D0ED51BD-81EB-404C-BD1C-2A098E1769C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DD7466B6-499E-2F41-95CE-764FD8B4A6A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3F46B044-3DF6-354A-AC1B-903E736EBD6D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6CE67777-BBBB-2F47-95C1-34649FB8584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ED37426C-F34C-0D4B-8BD0-9F8901D14277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0E01F846-B854-5F4D-8459-44312D2E538F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0F5CB43-152A-4F4C-8F3F-08E5D529F6B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D20FE3BB-4A3A-0148-9187-D678070204B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9CDD407C-7201-0F40-B92A-FF4AD5515F91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07A5FDEC-A2AB-AF49-B0D1-056383BA45B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18F9CFD8-DEA8-7D4F-A2AB-2DD0359A71C3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B2A25372-2BA8-9048-8062-9B09788AC871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78F37647-0B41-774C-B0CE-F0914829EF3E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E89A3A05-5699-7947-977B-758F31E8A069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D698679E-611A-BA47-B555-42237E590009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83CB65AE-071B-384F-BED9-0B6BBC28F24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46A59B6E-BC40-A04A-810E-381EB0406F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A8F00FAE-DEAF-9D4B-AE1A-B2E06A30AE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27D94157-FD6C-9343-B390-D6F5769CDC1D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DDC4238B-2FB7-504F-8FA6-8F2CB72D9FB5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EFB3E350-6D32-5B44-A589-DBA014CCAD87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78FC5178-3E3A-FA42-8025-AA007A3A20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DBF7CD49-D811-1E40-93F6-55470FBFF148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583D459D-BDEB-A248-A2C1-FB9BB4D30D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0D4C9258-518D-FC40-80AD-80B600AF68B8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B723F13F-8F3A-4941-B2D9-3DE33FBA1B3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F5F9D48-374C-D34F-AC3B-AC2261364F7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pic>
        <p:nvPicPr>
          <p:cNvPr id="57" name="Bilde 56">
            <a:extLst>
              <a:ext uri="{FF2B5EF4-FFF2-40B4-BE49-F238E27FC236}">
                <a16:creationId xmlns:a16="http://schemas.microsoft.com/office/drawing/2014/main" id="{C3699402-183F-774C-B97D-A832ABCCDA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58" name="Gruppe 57">
            <a:extLst>
              <a:ext uri="{FF2B5EF4-FFF2-40B4-BE49-F238E27FC236}">
                <a16:creationId xmlns:a16="http://schemas.microsoft.com/office/drawing/2014/main" id="{B17E6E01-06C2-2A48-9FE5-6A3259C2A26A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9" name="Gruppe 58">
              <a:extLst>
                <a:ext uri="{FF2B5EF4-FFF2-40B4-BE49-F238E27FC236}">
                  <a16:creationId xmlns:a16="http://schemas.microsoft.com/office/drawing/2014/main" id="{F2EB3480-5DDC-0044-8395-748858D199C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4" name="Rektangel 63">
                <a:extLst>
                  <a:ext uri="{FF2B5EF4-FFF2-40B4-BE49-F238E27FC236}">
                    <a16:creationId xmlns:a16="http://schemas.microsoft.com/office/drawing/2014/main" id="{3BA74F53-7E5B-4840-9D64-49E4BF43F431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5" name="Gruppe 64">
                <a:extLst>
                  <a:ext uri="{FF2B5EF4-FFF2-40B4-BE49-F238E27FC236}">
                    <a16:creationId xmlns:a16="http://schemas.microsoft.com/office/drawing/2014/main" id="{3C37FD06-23C3-6848-951F-9C9046A29A7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A8085072-8F46-C24B-BEAA-89C731D92341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FDC87DD8-68F2-2B4A-BA17-43C04DB94C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DD7FA195-ED26-914A-B647-91E942CD5D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717A406D-FE53-2448-86BD-614D3C73B3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AA16A036-19CC-A842-9CBA-384F3686A5F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5AA70624-BE75-D842-A641-7D4B557E5E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8D025E7-9CA0-A047-9F6A-F02E903A19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977E685-6718-7745-8B6E-DEDEE888EB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6A888C87-51EF-BF43-A149-80800BA1451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756477A9-8504-F548-8CED-45C78AB4CF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E2B5ABB0-3058-AA46-9889-5869E473AE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8BF26325-174D-3645-9C57-CCFC0C1175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B62A87D9-9422-8444-8FD3-A1BE48CF30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0" name="TekstSylinder 59">
              <a:extLst>
                <a:ext uri="{FF2B5EF4-FFF2-40B4-BE49-F238E27FC236}">
                  <a16:creationId xmlns:a16="http://schemas.microsoft.com/office/drawing/2014/main" id="{73104622-4E59-5847-A55B-634077D7F43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37123774-32AD-4D48-837D-9B50969FCC33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2" name="Vinkel 61">
                <a:extLst>
                  <a:ext uri="{FF2B5EF4-FFF2-40B4-BE49-F238E27FC236}">
                    <a16:creationId xmlns:a16="http://schemas.microsoft.com/office/drawing/2014/main" id="{DB6D4BF2-0D91-434C-8F27-BC433F6E64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6C392CEA-242D-A34D-B36F-D988744DBFFC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5925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14.12.2023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73818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16D44A-19CF-DE4E-8E1A-3AD40AB275F0}" type="datetime1">
              <a:rPr lang="nb-NO" smtClean="0"/>
              <a:pPr/>
              <a:t>14.12.2023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57E58CC-95FD-0340-B743-A6656B5454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AB1900BA-05D4-CC4D-ADCE-D307B8419611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A601B2AB-0092-5D48-B697-F5B2F8642F27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1283DABB-F957-7041-9BD8-2E7C09E75AC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3E03865-2527-DB49-979A-47FFF2A1032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4CD3D47E-9369-9647-B082-306910B6CD6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9A8E62DF-790C-2D4D-81AF-08239423467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FC384CB6-ED25-E34D-9712-8F0E8ED4CD3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A031495B-E581-454B-8CC0-EF055DE24C57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55F45DD-A85F-5F46-83FA-B7EDB15751D5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43A3439B-451A-4C46-AD1B-A782CD0A8E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B9829110-FFBC-274E-9141-5A01CA9003F2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DB7B771-D9B6-624B-8A46-356BB47D2DCF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B99F47D-FC4D-D847-8DE5-D58693171585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48142ED-63BF-2743-BF2B-247A0FA84A64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9D7D332-0D4C-704E-BF86-2D38B3BF1A0E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C545234E-EC4D-AA4B-B17B-9AB931597E10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D9077C88-D56C-5245-8D27-0CEEB028ABD9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7827F59-ECDA-744D-8356-C1E924BD4D05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4C4C87E6-E38E-CF4A-BA35-A5272281247F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36935E26-963B-1A48-BD41-A01E8CB08D66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7D3435F6-6DB0-C34A-BC71-DB699A7D99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C414CD4D-10D1-8840-BDE7-AD7EBD70082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60DFA5A-25D5-AD43-8A30-3AD4CD267870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25955AA6-D471-4346-B2BA-075B4897A10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4076C51A-758B-3746-9ED0-E160EB7B684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6FDA69B5-A0C7-E645-9E2C-7B305BFF6A21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1C5A376E-4065-374B-BA02-7D97FA3E2C2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018EEC3F-5AF1-724B-8AEE-660F9D3A4C8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6A58F931-93D4-2942-B3D5-EB7C4B9526B8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E58408FF-BB4B-324F-B809-10738F8313B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4261316-AF1F-AD45-BB4B-917D42AA700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6B5EF1EC-1B00-1844-B472-4AA8C80DC1E4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422C5EE2-43BC-F04D-9F67-D2F7E8BB146D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23EBDFBA-B78B-234E-8859-7253F0EE320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917639CB-FC6C-0345-B9F1-D4156B250E2B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45446D2C-39DA-CD47-AFC9-CB458E69BDB6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EAA5D0EC-17A3-F142-B9ED-F53E6B6A0F6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7754D441-1572-A44C-BEE7-FB28E38DB59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800553DB-484C-4C48-A795-AD15950696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24FB817F-D960-C84A-9EF5-1AD43774A62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809952D0-7ACC-0B46-9DC5-BC1BE08DFC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7D39A50C-ECD4-4544-BA86-2ED55C88171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3BEA364B-9128-6E40-B529-DD331D756648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C72D05B0-E28E-DC4F-BC75-E520AACE32DD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14E0F4DD-E0F0-F24C-B654-6AED7A229E4F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B2445F4C-3310-734C-AE0A-635C6A6AC1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1A5133CC-5017-464D-BE68-FFFF7D1AC0A5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292125B-BEFA-AC4E-B7E8-8D1A25A157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A9DD9D52-EED3-5747-BDD4-E91D0C39344D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AED1A88C-B09C-B748-89CA-045C396CB1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C53B160-049D-7E44-881B-655B1B2A4F9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B5F84FFA-6BAA-B14F-B16D-AA7B9747C6C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8" name="Gruppe 57">
              <a:extLst>
                <a:ext uri="{FF2B5EF4-FFF2-40B4-BE49-F238E27FC236}">
                  <a16:creationId xmlns:a16="http://schemas.microsoft.com/office/drawing/2014/main" id="{77A126F7-40BD-C14E-8502-3DA25EA5B468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34109EA4-7D73-6A41-B911-1DA4C65C7F3C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4" name="Gruppe 63">
                <a:extLst>
                  <a:ext uri="{FF2B5EF4-FFF2-40B4-BE49-F238E27FC236}">
                    <a16:creationId xmlns:a16="http://schemas.microsoft.com/office/drawing/2014/main" id="{519B015A-7710-4345-B1A0-2C31D3D3A29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5" name="Gruppe 64">
                  <a:extLst>
                    <a:ext uri="{FF2B5EF4-FFF2-40B4-BE49-F238E27FC236}">
                      <a16:creationId xmlns:a16="http://schemas.microsoft.com/office/drawing/2014/main" id="{1E952DE6-F52C-8141-AA51-F93ED1B782A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1D91D97C-F319-7D49-8970-B66AB818B2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99F6A8CC-B295-074A-89FC-DBCE3DC47B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E44D7125-3570-FD4D-B191-C75A400B46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6E9D1C89-D906-8A47-9476-62BAE8FEB51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D145DC4C-E21E-4741-ADAA-1EDD63A5E3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D9A25599-1748-4243-9CC2-9B55BA245F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126E6B9-55BC-AB41-92F0-ED3B060126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643744EE-DB91-F24E-8086-50A0EDD842E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8" name="Rektangel 67">
                    <a:extLst>
                      <a:ext uri="{FF2B5EF4-FFF2-40B4-BE49-F238E27FC236}">
                        <a16:creationId xmlns:a16="http://schemas.microsoft.com/office/drawing/2014/main" id="{BF15CC72-60C3-DF4D-B9DE-BE9263C2B6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EDFE0806-648E-664D-A052-406FC350D6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BCC0B081-FCB2-5C47-B8AD-231EFCC192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C6009896-4C4A-2C43-B51A-3964D8127B9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59" name="TekstSylinder 58">
              <a:extLst>
                <a:ext uri="{FF2B5EF4-FFF2-40B4-BE49-F238E27FC236}">
                  <a16:creationId xmlns:a16="http://schemas.microsoft.com/office/drawing/2014/main" id="{0DDB7D4B-6E4A-2642-B893-ABD7512A4B4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0" name="Gruppe 59">
              <a:extLst>
                <a:ext uri="{FF2B5EF4-FFF2-40B4-BE49-F238E27FC236}">
                  <a16:creationId xmlns:a16="http://schemas.microsoft.com/office/drawing/2014/main" id="{85916284-E703-0E4A-9DB5-13D9D1A9819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1" name="Vinkel 60">
                <a:extLst>
                  <a:ext uri="{FF2B5EF4-FFF2-40B4-BE49-F238E27FC236}">
                    <a16:creationId xmlns:a16="http://schemas.microsoft.com/office/drawing/2014/main" id="{52D5A379-F749-0D46-A951-B3F032547E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id="{500DE19B-D18B-BB4D-8C3A-93CA181730A8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56513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4C6-95B5-1E49-A58A-4D191733A124}" type="datetime1">
              <a:rPr lang="nb-NO" smtClean="0"/>
              <a:t>14.12.2023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kstSylinder 90">
            <a:extLst>
              <a:ext uri="{FF2B5EF4-FFF2-40B4-BE49-F238E27FC236}">
                <a16:creationId xmlns:a16="http://schemas.microsoft.com/office/drawing/2014/main" id="{579C4266-3D6E-7E4E-B7F9-0C8B755D7C96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positiv</a:t>
            </a:r>
          </a:p>
        </p:txBody>
      </p: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93C22E23-7157-454A-9FA2-4933BA1812A4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2" name="Gruppe 91">
              <a:extLst>
                <a:ext uri="{FF2B5EF4-FFF2-40B4-BE49-F238E27FC236}">
                  <a16:creationId xmlns:a16="http://schemas.microsoft.com/office/drawing/2014/main" id="{7A5698FF-6A63-024B-A69C-C4E777FF2F2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25A2FBF4-73A7-CE4C-A8DB-8FE5D09DE5E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8" name="Gruppe 97">
                <a:extLst>
                  <a:ext uri="{FF2B5EF4-FFF2-40B4-BE49-F238E27FC236}">
                    <a16:creationId xmlns:a16="http://schemas.microsoft.com/office/drawing/2014/main" id="{E2F0FC64-DC73-F248-9324-0CE978C9D6B0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32C01DAD-6F31-5A4E-8BB7-FB70223EA16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00BA1803-2911-A847-B7CA-E67357CD35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EFA1BCB1-1DE2-884A-A3D1-ED6A6FA721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1" name="Rektangel 110">
                    <a:extLst>
                      <a:ext uri="{FF2B5EF4-FFF2-40B4-BE49-F238E27FC236}">
                        <a16:creationId xmlns:a16="http://schemas.microsoft.com/office/drawing/2014/main" id="{6F1895A8-5ECD-2A44-990D-ED7B270E21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4F88FD5F-270C-924E-AB88-B64550BAB69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691CFAF3-3CF9-D944-A90A-7771F86654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ECBBB0E6-3392-8F48-AF3D-1E34E5123E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AD973EDC-E273-FD45-A872-FCEA9C9596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1" name="Gruppe 100">
                  <a:extLst>
                    <a:ext uri="{FF2B5EF4-FFF2-40B4-BE49-F238E27FC236}">
                      <a16:creationId xmlns:a16="http://schemas.microsoft.com/office/drawing/2014/main" id="{0BB50A37-EF61-E145-B01B-4CD63CD93C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936DA9BF-3F5B-1645-B5A8-937601BD55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E37229E9-C19B-314E-A355-F74581E29A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F5029DA2-C182-3D45-9570-AC932D04C9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3F512FCD-C3D3-1246-B41C-4FB5A3A423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3" name="TekstSylinder 92">
              <a:extLst>
                <a:ext uri="{FF2B5EF4-FFF2-40B4-BE49-F238E27FC236}">
                  <a16:creationId xmlns:a16="http://schemas.microsoft.com/office/drawing/2014/main" id="{8EBAF184-0DA0-994C-BADC-830CD29ED2D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704FC957-C060-9247-9858-582BFAE0455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5" name="Vinkel 94">
                <a:extLst>
                  <a:ext uri="{FF2B5EF4-FFF2-40B4-BE49-F238E27FC236}">
                    <a16:creationId xmlns:a16="http://schemas.microsoft.com/office/drawing/2014/main" id="{E7E7E809-91BC-5948-8E10-28B2E9F17F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kstSylinder 95">
                <a:extLst>
                  <a:ext uri="{FF2B5EF4-FFF2-40B4-BE49-F238E27FC236}">
                    <a16:creationId xmlns:a16="http://schemas.microsoft.com/office/drawing/2014/main" id="{6CDD19D7-ACD9-0F45-BCFE-9CD2378F0423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18627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56C02C-6ABF-7448-8AB3-A94F70C24895}" type="datetime1">
              <a:rPr lang="nb-NO" smtClean="0"/>
              <a:pPr/>
              <a:t>14.12.2023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Plassholder for tekst 7">
            <a:extLst>
              <a:ext uri="{FF2B5EF4-FFF2-40B4-BE49-F238E27FC236}">
                <a16:creationId xmlns:a16="http://schemas.microsoft.com/office/drawing/2014/main" id="{B92A71BA-AE3E-044A-9513-C446526D6A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1" name="TekstSylinder 90">
            <a:extLst>
              <a:ext uri="{FF2B5EF4-FFF2-40B4-BE49-F238E27FC236}">
                <a16:creationId xmlns:a16="http://schemas.microsoft.com/office/drawing/2014/main" id="{D8BFF3AF-100C-6745-B178-EF1A964BB521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negativ</a:t>
            </a:r>
          </a:p>
        </p:txBody>
      </p:sp>
      <p:grpSp>
        <p:nvGrpSpPr>
          <p:cNvPr id="116" name="Gruppe 115">
            <a:extLst>
              <a:ext uri="{FF2B5EF4-FFF2-40B4-BE49-F238E27FC236}">
                <a16:creationId xmlns:a16="http://schemas.microsoft.com/office/drawing/2014/main" id="{F4097E33-CF5F-8E43-B046-2CEB7B436B2D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117" name="Gruppe 116">
              <a:extLst>
                <a:ext uri="{FF2B5EF4-FFF2-40B4-BE49-F238E27FC236}">
                  <a16:creationId xmlns:a16="http://schemas.microsoft.com/office/drawing/2014/main" id="{DECE140A-93EB-3144-89A2-67734D7FECB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22" name="Rektangel 121">
                <a:extLst>
                  <a:ext uri="{FF2B5EF4-FFF2-40B4-BE49-F238E27FC236}">
                    <a16:creationId xmlns:a16="http://schemas.microsoft.com/office/drawing/2014/main" id="{DDA73A66-85FA-424A-8AAA-0F985FE62182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23" name="Gruppe 122">
                <a:extLst>
                  <a:ext uri="{FF2B5EF4-FFF2-40B4-BE49-F238E27FC236}">
                    <a16:creationId xmlns:a16="http://schemas.microsoft.com/office/drawing/2014/main" id="{9640A54C-C539-B742-ABCC-6299AE5B8CEB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24" name="Gruppe 123">
                  <a:extLst>
                    <a:ext uri="{FF2B5EF4-FFF2-40B4-BE49-F238E27FC236}">
                      <a16:creationId xmlns:a16="http://schemas.microsoft.com/office/drawing/2014/main" id="{20F039C6-69E9-B941-A4D3-66A5C1CDD70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34" name="Rektangel 133">
                    <a:extLst>
                      <a:ext uri="{FF2B5EF4-FFF2-40B4-BE49-F238E27FC236}">
                        <a16:creationId xmlns:a16="http://schemas.microsoft.com/office/drawing/2014/main" id="{E6B7DA5B-F065-2842-BCE3-471D7906CE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5" name="Rektangel 134">
                    <a:extLst>
                      <a:ext uri="{FF2B5EF4-FFF2-40B4-BE49-F238E27FC236}">
                        <a16:creationId xmlns:a16="http://schemas.microsoft.com/office/drawing/2014/main" id="{B04DDF36-E4D0-1541-8466-643799975A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6" name="Rektangel 135">
                    <a:extLst>
                      <a:ext uri="{FF2B5EF4-FFF2-40B4-BE49-F238E27FC236}">
                        <a16:creationId xmlns:a16="http://schemas.microsoft.com/office/drawing/2014/main" id="{0C6F3194-B699-D740-A1E1-EAEB8C66A35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5" name="Gruppe 124">
                  <a:extLst>
                    <a:ext uri="{FF2B5EF4-FFF2-40B4-BE49-F238E27FC236}">
                      <a16:creationId xmlns:a16="http://schemas.microsoft.com/office/drawing/2014/main" id="{C17BA548-9E47-5E40-95F0-9D998CFD542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31" name="Rektangel 130">
                    <a:extLst>
                      <a:ext uri="{FF2B5EF4-FFF2-40B4-BE49-F238E27FC236}">
                        <a16:creationId xmlns:a16="http://schemas.microsoft.com/office/drawing/2014/main" id="{9B63810D-9182-9647-8817-730AA17B99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2" name="Rektangel 131">
                    <a:extLst>
                      <a:ext uri="{FF2B5EF4-FFF2-40B4-BE49-F238E27FC236}">
                        <a16:creationId xmlns:a16="http://schemas.microsoft.com/office/drawing/2014/main" id="{76178564-5C0D-A84D-A7E4-632055B6BB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3" name="Rektangel 132">
                    <a:extLst>
                      <a:ext uri="{FF2B5EF4-FFF2-40B4-BE49-F238E27FC236}">
                        <a16:creationId xmlns:a16="http://schemas.microsoft.com/office/drawing/2014/main" id="{2D2CE19A-924B-564C-ABE6-C21E0B2CBA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6" name="Gruppe 125">
                  <a:extLst>
                    <a:ext uri="{FF2B5EF4-FFF2-40B4-BE49-F238E27FC236}">
                      <a16:creationId xmlns:a16="http://schemas.microsoft.com/office/drawing/2014/main" id="{559F23A5-5BF4-B14C-82D4-70EFF9772D8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27" name="Rektangel 126">
                    <a:extLst>
                      <a:ext uri="{FF2B5EF4-FFF2-40B4-BE49-F238E27FC236}">
                        <a16:creationId xmlns:a16="http://schemas.microsoft.com/office/drawing/2014/main" id="{1C6AC6BA-EC18-824D-AF37-845A37278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8" name="Rektangel 127">
                    <a:extLst>
                      <a:ext uri="{FF2B5EF4-FFF2-40B4-BE49-F238E27FC236}">
                        <a16:creationId xmlns:a16="http://schemas.microsoft.com/office/drawing/2014/main" id="{6A88E69C-BC25-E944-B7EF-EBBC18D833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9" name="Rektangel 128">
                    <a:extLst>
                      <a:ext uri="{FF2B5EF4-FFF2-40B4-BE49-F238E27FC236}">
                        <a16:creationId xmlns:a16="http://schemas.microsoft.com/office/drawing/2014/main" id="{CD353E5E-D83D-F24E-8720-DA4E6552C13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0" name="Rektangel 129">
                    <a:extLst>
                      <a:ext uri="{FF2B5EF4-FFF2-40B4-BE49-F238E27FC236}">
                        <a16:creationId xmlns:a16="http://schemas.microsoft.com/office/drawing/2014/main" id="{443B0873-2032-ED4A-82E8-AE8C6FE9F5A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18" name="TekstSylinder 117">
              <a:extLst>
                <a:ext uri="{FF2B5EF4-FFF2-40B4-BE49-F238E27FC236}">
                  <a16:creationId xmlns:a16="http://schemas.microsoft.com/office/drawing/2014/main" id="{6DB9C27B-183E-204C-A01D-673CC376DE0D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119" name="Gruppe 118">
              <a:extLst>
                <a:ext uri="{FF2B5EF4-FFF2-40B4-BE49-F238E27FC236}">
                  <a16:creationId xmlns:a16="http://schemas.microsoft.com/office/drawing/2014/main" id="{74D7BF0B-3E09-444C-9AFF-AB01B35624FC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120" name="Vinkel 119">
                <a:extLst>
                  <a:ext uri="{FF2B5EF4-FFF2-40B4-BE49-F238E27FC236}">
                    <a16:creationId xmlns:a16="http://schemas.microsoft.com/office/drawing/2014/main" id="{5A99E870-FD93-3B44-8FBD-4D137D1803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TekstSylinder 120">
                <a:extLst>
                  <a:ext uri="{FF2B5EF4-FFF2-40B4-BE49-F238E27FC236}">
                    <a16:creationId xmlns:a16="http://schemas.microsoft.com/office/drawing/2014/main" id="{FF708AAD-7EC4-8240-87D4-5F7492876627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1343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fjord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vann, utendørs, himmel&#10;&#10;Automatisk generert beskrivelse">
            <a:extLst>
              <a:ext uri="{FF2B5EF4-FFF2-40B4-BE49-F238E27FC236}">
                <a16:creationId xmlns:a16="http://schemas.microsoft.com/office/drawing/2014/main" id="{5529CA15-BE40-1D42-9D15-E0A7E69223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14.12.2023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488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1. legg et bilde i </a:t>
            </a:r>
            <a:r>
              <a:rPr lang="nb-NO" noProof="0" dirty="0" err="1"/>
              <a:t>bildeboksen</a:t>
            </a:r>
            <a:r>
              <a:rPr lang="nb-NO" noProof="0" dirty="0"/>
              <a:t/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14.12.2023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kstSylinder 71">
            <a:extLst>
              <a:ext uri="{FF2B5EF4-FFF2-40B4-BE49-F238E27FC236}">
                <a16:creationId xmlns:a16="http://schemas.microsoft.com/office/drawing/2014/main" id="{4CC3D295-8F51-F14C-A0DE-43811CC503C3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positiv</a:t>
            </a:r>
          </a:p>
        </p:txBody>
      </p: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7CA9C2BF-57F1-B045-9180-AF5743F3C790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1" name="Gruppe 90">
              <a:extLst>
                <a:ext uri="{FF2B5EF4-FFF2-40B4-BE49-F238E27FC236}">
                  <a16:creationId xmlns:a16="http://schemas.microsoft.com/office/drawing/2014/main" id="{9EE5E5A1-CB87-064E-A1B8-4F7240CA91C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9199446D-A160-E54C-A98A-97670A104D6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7" name="Gruppe 96">
                <a:extLst>
                  <a:ext uri="{FF2B5EF4-FFF2-40B4-BE49-F238E27FC236}">
                    <a16:creationId xmlns:a16="http://schemas.microsoft.com/office/drawing/2014/main" id="{C247B874-04D1-9D4E-A793-049462DE26D6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8" name="Gruppe 97">
                  <a:extLst>
                    <a:ext uri="{FF2B5EF4-FFF2-40B4-BE49-F238E27FC236}">
                      <a16:creationId xmlns:a16="http://schemas.microsoft.com/office/drawing/2014/main" id="{3467FE23-DCD1-4E47-BB9E-95855B3839A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EA2CFB82-4FE0-CA4F-8D2C-B9F50B3856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9A8820E8-7760-944E-A657-1E61729618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1EB784A8-BE62-BC46-9207-5D0171020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C0612BDE-564D-C94D-A7AB-2ACB109360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9611E365-DC43-6947-8EBE-B931F53121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896A1615-33C0-2841-AD4C-3D62C2946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A4F6BBA8-3378-8946-9C45-2A239E00BF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8C309830-E5F1-8E41-BCA9-251AA3B86FD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1" name="Rektangel 100">
                    <a:extLst>
                      <a:ext uri="{FF2B5EF4-FFF2-40B4-BE49-F238E27FC236}">
                        <a16:creationId xmlns:a16="http://schemas.microsoft.com/office/drawing/2014/main" id="{50CA88BB-7387-DD4B-A6E3-BEDF86F261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AB1934A5-85F4-FF48-9398-897E1A8ADB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963F2E7F-4C9D-0447-AAAF-227BFCF09E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E6FAAD3A-5A0C-1244-8308-B81ABB39B0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2" name="TekstSylinder 91">
              <a:extLst>
                <a:ext uri="{FF2B5EF4-FFF2-40B4-BE49-F238E27FC236}">
                  <a16:creationId xmlns:a16="http://schemas.microsoft.com/office/drawing/2014/main" id="{BABF0E71-DEA0-3343-8AF8-6A9A70C4B49B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02BB3DD4-65FF-4E43-8EC4-72B29CEB570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B0A36170-F06E-8E41-9BC7-F44F4E26A5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2E98FD4-0641-4147-A688-3F5F957482F2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95584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9CC06A-0458-7443-A95A-A3C9036965EC}" type="datetime1">
              <a:rPr lang="nb-NO" smtClean="0"/>
              <a:pPr/>
              <a:t>14.12.2023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Plassholder for tekst 7">
            <a:extLst>
              <a:ext uri="{FF2B5EF4-FFF2-40B4-BE49-F238E27FC236}">
                <a16:creationId xmlns:a16="http://schemas.microsoft.com/office/drawing/2014/main" id="{B4167E25-FC4E-0D40-B7E9-F526F2DED6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2" name="TekstSylinder 91">
            <a:extLst>
              <a:ext uri="{FF2B5EF4-FFF2-40B4-BE49-F238E27FC236}">
                <a16:creationId xmlns:a16="http://schemas.microsoft.com/office/drawing/2014/main" id="{6D51DDC6-EDC4-6145-9FBF-942463C865BC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negativ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8CA7E12B-54B4-874B-933C-FC3D9E55A3B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75" name="Gruppe 74">
              <a:extLst>
                <a:ext uri="{FF2B5EF4-FFF2-40B4-BE49-F238E27FC236}">
                  <a16:creationId xmlns:a16="http://schemas.microsoft.com/office/drawing/2014/main" id="{8F8009E6-2DC8-1C47-86DE-7EB231C9CC5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6" name="Rektangel 75">
                <a:extLst>
                  <a:ext uri="{FF2B5EF4-FFF2-40B4-BE49-F238E27FC236}">
                    <a16:creationId xmlns:a16="http://schemas.microsoft.com/office/drawing/2014/main" id="{AECE28FE-6B3F-5C41-9D27-3E564F3224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7" name="Gruppe 76">
                <a:extLst>
                  <a:ext uri="{FF2B5EF4-FFF2-40B4-BE49-F238E27FC236}">
                    <a16:creationId xmlns:a16="http://schemas.microsoft.com/office/drawing/2014/main" id="{CB74C1BB-F327-C041-8696-8CC95A20290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8" name="Gruppe 77">
                  <a:extLst>
                    <a:ext uri="{FF2B5EF4-FFF2-40B4-BE49-F238E27FC236}">
                      <a16:creationId xmlns:a16="http://schemas.microsoft.com/office/drawing/2014/main" id="{8BA22E53-07F3-E344-B911-54485682BB0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8" name="Rektangel 87">
                    <a:extLst>
                      <a:ext uri="{FF2B5EF4-FFF2-40B4-BE49-F238E27FC236}">
                        <a16:creationId xmlns:a16="http://schemas.microsoft.com/office/drawing/2014/main" id="{F7E0A24B-DECB-ED4D-A71C-0EC6A992AF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9" name="Rektangel 88">
                    <a:extLst>
                      <a:ext uri="{FF2B5EF4-FFF2-40B4-BE49-F238E27FC236}">
                        <a16:creationId xmlns:a16="http://schemas.microsoft.com/office/drawing/2014/main" id="{6E2329DA-C840-C147-8677-C1FFC58179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90" name="Rektangel 89">
                    <a:extLst>
                      <a:ext uri="{FF2B5EF4-FFF2-40B4-BE49-F238E27FC236}">
                        <a16:creationId xmlns:a16="http://schemas.microsoft.com/office/drawing/2014/main" id="{7772449B-69B2-094B-91F1-1382CE2FB4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9" name="Gruppe 78">
                  <a:extLst>
                    <a:ext uri="{FF2B5EF4-FFF2-40B4-BE49-F238E27FC236}">
                      <a16:creationId xmlns:a16="http://schemas.microsoft.com/office/drawing/2014/main" id="{07ED3267-1D40-1D4D-9EC7-35334513797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85" name="Rektangel 84">
                    <a:extLst>
                      <a:ext uri="{FF2B5EF4-FFF2-40B4-BE49-F238E27FC236}">
                        <a16:creationId xmlns:a16="http://schemas.microsoft.com/office/drawing/2014/main" id="{D6BA8FBC-0FE5-4F46-8FC3-48DC4E4604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6" name="Rektangel 85">
                    <a:extLst>
                      <a:ext uri="{FF2B5EF4-FFF2-40B4-BE49-F238E27FC236}">
                        <a16:creationId xmlns:a16="http://schemas.microsoft.com/office/drawing/2014/main" id="{F622D83D-32EF-974E-B8E9-3A938C35CDA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7" name="Rektangel 86">
                    <a:extLst>
                      <a:ext uri="{FF2B5EF4-FFF2-40B4-BE49-F238E27FC236}">
                        <a16:creationId xmlns:a16="http://schemas.microsoft.com/office/drawing/2014/main" id="{1BDF731E-7B6C-2144-B025-0869B767623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80" name="Gruppe 79">
                  <a:extLst>
                    <a:ext uri="{FF2B5EF4-FFF2-40B4-BE49-F238E27FC236}">
                      <a16:creationId xmlns:a16="http://schemas.microsoft.com/office/drawing/2014/main" id="{49B6A4FA-1E22-9147-8AD9-B28366A7CE3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BE12CC14-985A-504B-A96D-5C6E9DE8F2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9E8D8E6F-EA70-1842-A974-5D35616E09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751FBA97-2B6D-5B40-BFA2-E3FE8D3EF3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7D4A6F92-ED09-794E-9D24-8961E4EB97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1" name="TekstSylinder 90">
              <a:extLst>
                <a:ext uri="{FF2B5EF4-FFF2-40B4-BE49-F238E27FC236}">
                  <a16:creationId xmlns:a16="http://schemas.microsoft.com/office/drawing/2014/main" id="{5A1DF305-43F9-0B42-BCC1-E577120FC64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6E30C78A-C11F-3D47-A36A-DA706F5C2C2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9502FE88-586C-5A4C-9443-40A0C140DD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577656F-9AE9-3D43-848E-7E4C5574867D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767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positiv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14.12.2023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63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negativ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200">
                <a:solidFill>
                  <a:sysClr val="windowText" lastClr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8A2E7723-9D0A-EF40-8CB8-B3C1314DD2A1}" type="datetime1">
              <a:rPr lang="nb-NO" smtClean="0"/>
              <a:t>14.12.2023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5588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059CF52-7BF5-1D46-85DC-7999F21EBE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14D508E9-3971-2E41-B1E5-98EB4063DEC8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negativ logo og bilde</a:t>
            </a:r>
          </a:p>
        </p:txBody>
      </p:sp>
    </p:spTree>
    <p:extLst>
      <p:ext uri="{BB962C8B-B14F-4D97-AF65-F5344CB8AC3E}">
        <p14:creationId xmlns:p14="http://schemas.microsoft.com/office/powerpoint/2010/main" val="3298355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lå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402CE879-B090-2641-8BC3-AD9F1F5860E2}" type="datetime1">
              <a:rPr lang="nb-NO" smtClean="0"/>
              <a:t>14.12.2023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8609563" y="45360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301E017-7600-CA46-92E0-AFE66AACCA2B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blå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F1ADFE04-EE3E-6540-9B03-18959FBECFE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95C1A217-232F-4B4A-9394-743F1BD48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8B361F0E-9D84-9E4F-B02A-7589E3B43BE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44CA9DC8-6B4E-3E4C-BD7B-67854CCA423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65692D11-923F-9745-9987-339139695FB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2CB976BB-AA30-494E-A52E-D3878707F9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C3B95ACC-0F07-7945-B423-22C36C2A5B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398EF249-1BFC-A245-BC65-16A055F135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1F4B5ECA-11DC-2C43-89FD-E5EDCAE7B17D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F991E1A1-2B6E-9A47-94CB-C1F69C29A4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30E67804-6891-044F-AC03-5FB46C753A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E2D0E14-F4AF-1441-822C-CB31DC4CC2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BE3BE825-B4C7-9949-94F8-330CB1476A2A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15A9F73D-BD78-7445-98FB-38237CC239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04C8BBD2-DB89-784C-9ECA-DFA7EE4DE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67457C0-3882-1A4C-90A1-755B3E92E3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D62DDE87-9F8F-5742-B1C7-17AF551CD0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CC9F18B0-88B8-BB48-9124-890666E6CA0E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1F90B3BD-0392-1841-8022-BB65FE32B91B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AB1D2792-C57C-9548-A4F1-896EE0C46A7C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237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grøn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3389B6A-FD25-C14D-9DE8-9CA2A9B3F5D0}" type="datetime1">
              <a:rPr lang="nb-NO" smtClean="0"/>
              <a:t>14.12.2023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8609563" y="45360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2D14BDF1-2A90-4C4F-BA2B-7F6522FF65B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grønn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CA73EC58-B81D-1343-BECD-7BE22166A63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98545F2A-C3D6-6145-8378-9C4DEFC2315B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0C440F38-FCAE-114E-A0A3-290FE3FC797F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1C258BA7-48BF-4A48-BCE1-FD5F3604B88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303B0FFA-20EE-8E4B-AD92-AF02D5B78262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7CD15456-9284-5C43-B52C-1398B9847830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BFBB3753-6E1B-2249-9F94-FF1BD069810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CA567F6-5C86-3D4C-93BE-0FA9B7564F4A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ABA6A2CC-207D-3A40-B178-AF483D277A43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FBE7B59-EDE7-FC45-8291-EC9F24EAC74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B7858252-7942-E24C-98C4-3AA7C7F1B828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64D59320-3EAA-874A-B2AF-F528C955FE59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0B02A43-EC42-604E-8D29-9FAC26EC76AE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5771DF48-7CAA-AC47-852B-372114228A08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0FDBCEF2-58FB-9845-A52D-DCF765B4E985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D117461F-5CA4-1F4B-831C-1AAB4CD6C4C2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380B0443-0D5A-D449-89D7-A2A8FDE3A16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C86A7618-0DB5-8240-9F89-ECF83C03DC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7728A9C4-B7FB-9F4B-A6D7-F12D47711401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644B8BE9-288A-0B40-B03E-7CBED3D76E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98278179-F34F-8243-BC74-99D1D4F654D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01B2B9AB-FF32-3649-9762-3C1443622C2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940F2E12-51DE-0F49-BD92-97BD7119765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80DD5754-16F1-1541-8222-AB968DB27F89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29CCCF04-0F22-C441-A495-58F05416DE4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5AF34A0E-4929-3545-88D6-63A9D61F7160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82124F0-4316-C54C-A8F0-EE6432FB19BE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DA437C8B-7F54-2745-A5EB-6A25F00FCEE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6D497A15-D042-5549-B971-DD27DE7FA83A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8E6DA4C1-6C07-D141-AB2C-895ACC87518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8595C5E-E2C3-8642-962D-9490937496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D1EF88F-6A5B-814F-BED8-EEC9B4321C72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798158E4-CA6D-DD4D-93FA-0D7026D33F2C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F7081DB2-1A96-D34C-85A2-30AAB9167A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5A15D91B-2203-4C4F-B9CE-DD88A9779834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DFAECE7A-91B3-254B-A5EC-5F9A609F24CB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4EB8F6CE-DCE1-E540-A1F3-3DF98E5C1644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508A3BB4-CF61-154A-B862-7CD975916220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DBA81579-1C47-AA42-83B4-DA825B5174D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7020AB65-8408-FD4D-A8F1-CB785247F70E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E5B654C7-CCD0-774C-BB3C-C28BC139BCF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BC72FA31-30CF-9E43-A5D8-0A12AE2E03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E4EF1964-CE88-6F43-8FCB-965AD5D47360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BE6ACA77-C963-ED4B-A7CD-953586C1F365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540ABEBC-CB63-BD48-A013-8B91844EF6E6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4763C470-9706-6744-9718-16CBCEFABD2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0A73263A-533A-314E-A460-EE3E4CF008C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628EECC1-B139-7F4B-85B2-F87D8CC811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DB1FB239-05C4-D148-9ACC-922F8FB0847B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2EB79A4D-645E-914B-AFE6-77A14125500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3CF8382F-DDD8-7641-ADF1-3318CC9C23AA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D8E6AE4E-FC75-C448-A656-FDE1E20C6701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58ECE7ED-CBB8-2746-8C2E-F47DD6D0F6C4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C34A8E35-2854-C844-B9B4-7F06E8243E9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E6D95DA6-F15F-4E48-8C5A-34FC2B266E05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1E0CBBC1-BA03-284C-BC73-A1E4420076C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4AA5AC15-400C-9F48-B004-96887BE084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41BD9D46-4EA0-0B43-80D8-D042F08E72C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DBCD0115-0D9F-B940-9867-EEDC8DC889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E81ED9C-C0CF-0449-8720-9ADEA37C2F7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85BDCC4-F4F4-E143-97AC-2B6E6EB705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47D32540-00F9-704B-BB6A-B14D91B2D2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FFA5A7FF-22DB-B543-8C4B-4371CA62E5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F39620A5-1A0E-1247-85A4-403B1CFEB71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FB4740A7-1AA7-C04C-A348-074D1583D0F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24370059-761D-274E-96F5-C9B8468193B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DC7604D-F0E0-C74F-B975-C2D8E10126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AACAB3F1-7AE7-1145-8656-5DD3A276744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696E99BF-DACB-AB42-8E9A-E6C1C283194C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FAC5C4F4-DA97-6A4C-8DAC-4E5EDD44CCED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545A59B3-0467-4144-870A-8F719ED382ED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0633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gu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2CE51D89-216F-C248-97B9-E62942BAB32E}" type="datetime1">
              <a:rPr lang="nb-NO" smtClean="0"/>
              <a:t>14.12.2023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ED97E241-441B-154C-8B0B-E43418F1C4F4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gul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F5B8C66-1CFA-8E4A-A685-9B6592A5C79E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BAEDC404-7A8D-D34C-85C5-28170069557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B3C9C108-801A-1E4F-8327-16BD7FB1609A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B934F32-34B2-D14B-9309-D0BABA67DC1D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2B4B1CD0-0C39-F84F-A5EA-63BD73E85D5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16469B96-6FDC-C149-942D-617F43FC7392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24A507F6-E1C9-C246-8885-AA13FE0EA30F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0E228E5-638D-0743-961E-8CE690BAD50C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EA59EC3B-E979-E94E-A948-CF5472D9032A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8896EC2B-F349-584F-9569-546A8642A7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B3751CF-5F65-FF47-B4FB-6A4E385E4ECF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0E8F8FAE-2108-954E-B3FE-91C28B9023F5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A6C76CE5-7D90-6B41-9E88-AAACD5939A9F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66DCBEA6-E67F-744B-B232-9BDD5B075769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48F4DC35-4D74-F24D-BB7A-B698029B2A53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EEB4398D-8E8A-C34C-B0ED-301EDB99ED87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B99A4063-FB57-894F-A1DF-9E510F9CE6DE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D1EE6DAC-4A77-CB4C-A7CD-06D56C10A1FF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7368DF10-2AAA-A746-9C21-72F7C724B54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7D2CE8FB-E9D2-0546-AA7D-471399582B6C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23C4951-9685-3545-B9C6-43A452676DD4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E4B2CAAA-FBA4-E743-8D89-9824E9F6BD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306D5E43-7449-4D4E-8033-A7D0C355F476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FC2647F-369F-0548-9CBC-4E21E5F8468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ADFA3ADE-F8E6-8144-899C-D0CA2C1532F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EB86E87E-B483-4745-A05C-77E546A70A9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F2358AA-821B-8C4D-9445-DFD0F9F16E7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150558E8-E64E-9E47-AB1F-C8F03A6DB5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0C2F8E6E-EF55-AD4E-BCCC-AB52DD28BBE4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CB3FB46E-0A1A-8E4A-A7BF-29B5EB5F3FC9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13C510D-2223-2047-B430-A5FA5936FD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E03CE588-E5C3-8147-B150-62705F720A5A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FB16F937-0FA1-D74A-8485-678BCB150BAA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760DE8C-B39E-574A-9173-7EBC593BE8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269A18C3-1DB1-7D42-A1DE-2556C96837C8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63B9EA85-76AF-0A4D-A769-84D8A44DE592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E445B2F1-4266-2E47-8995-B7A84C53C116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6A93AB89-8F98-844E-8A1F-B6B69793F15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46699D1C-3733-ED43-98A4-B2E617E16A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D35F1BF0-2E86-844C-8F31-C0FC3A3578C9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0B2B4C6A-C1C8-2B4C-943A-9635356B7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F7BD6B52-2161-3044-AFBA-6B158E5B07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11B9966E-AE71-3041-BD0A-C1D86CAD51D7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4B58C7B1-58B8-5A4C-9012-B9A463050D5C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325965AA-8A37-F34A-9395-0549AAB72D9B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6ABA3F38-2A71-C34B-A428-BAAD12F496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B6A6A268-763B-D54F-93BC-01B8501001E6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A532ED41-3D8E-E545-A1EB-60862799F7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3335BF5-0330-3040-B68C-DA0383A5F577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0E861C9-D981-574D-B795-99F626373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AD11A3E2-6A72-B94B-8130-EC4EDF04759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38A746FB-6A33-E24A-85A4-7E544FCCC8D0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D87B58ED-9157-434B-8C3C-ED99EA0D426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D484EB73-4C7A-D849-A642-526722C7C7F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99E81D3A-CC3F-504F-B8E2-D5A74B8A87B9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3E158624-CD01-BB4A-95AD-459E77D1192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B9E6756C-1C37-0445-B129-54E072DDDE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E2556894-AF3A-3D4E-B2CA-87C6588DD6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3F212157-C7C5-2D44-9D99-46F8B00461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8BD5E2A6-B428-2848-819F-33BE0BF9E9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AE19856D-EEDD-A24A-84D1-5A7ACB086F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0C690583-1E3E-9E4C-9B1D-BF9CD4C6A6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338131A-61C0-954D-9654-31E5D8DCE3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F44E92C8-5780-7A49-A80B-0A6597298A9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3DFE3F4-217E-1247-A39C-76296D40EB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289F289-B1EE-3C40-891E-EE7843173E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A784681-552A-5842-8588-93A586A60C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A4AF9075-F5E2-AE48-BE25-AC00CEBE19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D0574A85-E717-BF46-B01C-BB864B440971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0EC43C4F-D1A1-4C43-8E31-F6CA70D3A41B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B524C35F-63C3-C845-A112-F3E986F32AC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78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rø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641A862-612A-7D45-A0ED-07030570FC13}" type="datetime1">
              <a:rPr lang="nb-NO" smtClean="0"/>
              <a:t>14.12.2023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4EAEAEB-6DF7-6A4F-99C1-D8CA6540DCF8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rød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2FAEAD23-FAD7-4841-BE65-85F2454506ED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945BE277-8316-AA4A-903E-0467DFF876E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4E30A091-4497-6D48-9BB1-0A4FE63E95F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D00B0C00-F1E5-724F-B2AB-7C56B0558567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F0A8EA78-DA38-4F47-882D-3E1A586A60D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00FAC5D-E484-744A-90E0-E8F6455D544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0B0EA588-7ECB-134C-81C5-21C16A0DAD5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AD392E8-244B-2442-9126-2B04DDAA9526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0969B624-B3E0-274C-B305-953CEEFC7348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10462F6F-098B-EE4F-A301-C663C1B5A45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BF6EEB64-9278-6447-920B-FAF70C2667E3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0C1241C-264A-B641-A5A8-E37C85AD535A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636B94C-4E9D-0D48-AF73-9A885757421C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0619621B-4AE6-494C-BFDB-EC976AB99630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F775C7C1-CCDF-3542-B096-04BF92337196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822E4D7E-9969-9442-B502-ED6C4145CDDC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621566D6-5F91-984C-B8FF-24CD3046F76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0F61C55C-35B7-5449-8E60-6703109887B0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BFA1862D-D875-1C47-ADB0-C59F891176E2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EA7BB717-6809-D547-AA9B-F277142A420B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467EB79D-36F4-F84E-9924-35D09D00959D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6C1B5BBB-3139-754A-AD49-0346BEB1593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8FFAE170-99D3-F045-A1C4-BA4BD3D0CD9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A9D1E7D5-6B55-DC42-B2C2-332DF4DDF25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ECB3C235-C569-854E-9A3D-21ECED99D1F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817A38E0-5F44-8D43-8BAB-F1F424BF91DC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1FCA8AC0-1D35-BB4F-A199-6BD5B0286FB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8B36AC7D-FD6D-9444-86AA-1784CE54ED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8B4D38FE-EAA9-1B41-A8FE-4B46CC8ABEB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4633755C-59EE-FC48-811E-C061DE5BCE1B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E408B5AB-04E0-DE4E-BE23-5B7E51767AF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265E1474-0F20-EA4A-9C55-1D6A43B9C3AB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2B742B97-4D8E-2D42-887E-7804075E1AC3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F335B4E3-DD91-8A46-A3AD-731EE9FEE80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3845BD3D-0864-D946-B9A7-8B2125DF7D05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307A8107-8B72-2346-A312-2D4FCAB3FF2E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F32FCDCD-3547-504B-8CFD-2E6049536DEC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98120869-9D10-9F4F-B63B-41A7B31CC534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C0496A06-35BD-7A42-9A91-63F77AFD80A4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24F1957A-5A06-F94F-BB8D-DF9138E3FBD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9B5DCB3-1C16-E643-873E-3E8DE32ACC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03BE5D87-60DD-FE47-ADC5-BFEEE1C0CB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A06EE499-D5C1-5249-99BF-5477AA5773D3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CEBE12AC-11FE-9449-8670-2AA33F86AFE2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D97BECD0-8B8E-CB48-9394-25A5B458EBC4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1DD825C0-80B0-054E-B9BF-68F610AB8F6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590E6BA3-9E31-9640-80C1-2FE00A0D278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80B8FD9F-0C46-BB40-A9D0-847CCC5F968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8D5F40B7-E123-E94A-8A10-C14A8FAB08BE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BE300D95-934C-FA45-807A-B45726BE68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9000F2FD-6671-4B43-AB6C-9A5183C6C1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B3868ECA-695C-024B-BC27-8633CC39FBEC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0DFF1E16-38C7-5649-BEE9-D9F715C6C80B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E27609C4-9B6A-1347-925B-26553A3B963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BAAB81FB-2A5E-7848-9C28-B4807BC0468F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57F80322-8580-8C4B-A443-E2D83C70E1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A44976CE-1D09-3149-8BE2-4C4FD704627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95C99E52-0020-4B4A-B601-6CFE9040C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F191E3B5-93C7-904D-B845-F41FF3A9239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2EB1F167-54A7-1F44-B003-C3CA920A23E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13B9D3E2-0B63-F846-9DB0-3E2772BC7B6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17D5FEDF-481A-D74D-B900-ED1EFFDA16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D4FBFEF5-F2C0-E543-8AEA-2D6B4B966B4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171A3F57-B163-B849-8164-504A2028748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FAB8C606-26F4-614E-BF42-3011B3183B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8A674CA-540F-6C40-BEB7-B247E2F83BD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8EF41A82-7355-E146-BAD2-D89BD9E38A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04B98BD7-80CD-534B-A4A4-C924CB23F6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21125877-43DA-5347-98EE-69440FC2583F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AC606624-9648-914B-87A6-1CED522175EA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7DA1E819-F266-954E-9ACC-FA20CEBD4F44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1044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7D19DB-E18F-4144-9CBC-76AF7C95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/>
              <a:t>Klikk for å redigere tittelstil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42F49-DDD6-394E-A8FF-1D33FFDB0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32000"/>
            <a:ext cx="9469438" cy="40607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D181B-26C6-1441-AC51-F9CA495AD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Oslo Sans" panose="02000000000000000000" pitchFamily="2" charset="77"/>
              </a:defRPr>
            </a:lvl1pPr>
          </a:lstStyle>
          <a:p>
            <a:fld id="{A40496DB-E8C8-4849-8A63-AC568158CC03}" type="datetime1">
              <a:rPr lang="nb-NO" smtClean="0"/>
              <a:t>14.12.2023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FE725-0D07-7B47-98CD-EAA5EC15E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latin typeface="Oslo Sans Light" panose="02000000000000000000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8F127-E3EF-B346-96BD-C679BB3F2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/>
                </a:solidFill>
                <a:latin typeface="Oslo Sans" panose="02000000000000000000" pitchFamily="2" charset="77"/>
              </a:defRPr>
            </a:lvl1pPr>
          </a:lstStyle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55AFB16-D4F3-C04D-8A8D-B4B481D6101F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31200" y="6296400"/>
            <a:ext cx="688336" cy="360000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D82277FC-07F1-AB47-941F-3BC464842E95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51" name="Gruppe 50">
              <a:extLst>
                <a:ext uri="{FF2B5EF4-FFF2-40B4-BE49-F238E27FC236}">
                  <a16:creationId xmlns:a16="http://schemas.microsoft.com/office/drawing/2014/main" id="{B44CDB01-E460-3643-978B-976DFDCDC9FE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52" name="Gruppe 51">
                <a:extLst>
                  <a:ext uri="{FF2B5EF4-FFF2-40B4-BE49-F238E27FC236}">
                    <a16:creationId xmlns:a16="http://schemas.microsoft.com/office/drawing/2014/main" id="{DBE46DEF-60E7-5B46-AD1B-A57A5C59CA4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88" name="Rektangel 87">
                  <a:extLst>
                    <a:ext uri="{FF2B5EF4-FFF2-40B4-BE49-F238E27FC236}">
                      <a16:creationId xmlns:a16="http://schemas.microsoft.com/office/drawing/2014/main" id="{F13331D1-F609-AD44-83BF-BAEF95BF22E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89" name="Rektangel 88">
                  <a:extLst>
                    <a:ext uri="{FF2B5EF4-FFF2-40B4-BE49-F238E27FC236}">
                      <a16:creationId xmlns:a16="http://schemas.microsoft.com/office/drawing/2014/main" id="{601DC206-D487-2146-B60B-9346351B6209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0" name="Rektangel 89">
                  <a:extLst>
                    <a:ext uri="{FF2B5EF4-FFF2-40B4-BE49-F238E27FC236}">
                      <a16:creationId xmlns:a16="http://schemas.microsoft.com/office/drawing/2014/main" id="{95563654-18C4-E049-B075-EFAE23D27B7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1" name="Rektangel 90">
                  <a:extLst>
                    <a:ext uri="{FF2B5EF4-FFF2-40B4-BE49-F238E27FC236}">
                      <a16:creationId xmlns:a16="http://schemas.microsoft.com/office/drawing/2014/main" id="{C723BB83-6916-7F48-8496-B45E04B52E9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2" name="Rektangel 91">
                  <a:extLst>
                    <a:ext uri="{FF2B5EF4-FFF2-40B4-BE49-F238E27FC236}">
                      <a16:creationId xmlns:a16="http://schemas.microsoft.com/office/drawing/2014/main" id="{61EE50B3-2E35-D042-B07B-22CB8798A169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3" name="Rektangel 92">
                  <a:extLst>
                    <a:ext uri="{FF2B5EF4-FFF2-40B4-BE49-F238E27FC236}">
                      <a16:creationId xmlns:a16="http://schemas.microsoft.com/office/drawing/2014/main" id="{5F396E9B-C02C-E549-8D9D-2F635A7A1EE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53" name="Rett linje 52">
                <a:extLst>
                  <a:ext uri="{FF2B5EF4-FFF2-40B4-BE49-F238E27FC236}">
                    <a16:creationId xmlns:a16="http://schemas.microsoft.com/office/drawing/2014/main" id="{E17FFD9C-CA80-F742-92C1-C8300BFFB9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tt linje 55">
                <a:extLst>
                  <a:ext uri="{FF2B5EF4-FFF2-40B4-BE49-F238E27FC236}">
                    <a16:creationId xmlns:a16="http://schemas.microsoft.com/office/drawing/2014/main" id="{FE2AF690-3FA9-A94A-B8B5-A8D7675F87F1}"/>
                  </a:ext>
                </a:extLst>
              </p:cNvPr>
              <p:cNvCxnSpPr>
                <a:cxnSpLocks/>
                <a:stCxn id="78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tt linje 58">
                <a:extLst>
                  <a:ext uri="{FF2B5EF4-FFF2-40B4-BE49-F238E27FC236}">
                    <a16:creationId xmlns:a16="http://schemas.microsoft.com/office/drawing/2014/main" id="{F4468E54-BA10-7244-BE9E-3618081B2E29}"/>
                  </a:ext>
                </a:extLst>
              </p:cNvPr>
              <p:cNvCxnSpPr>
                <a:cxnSpLocks/>
                <a:stCxn id="80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>
                <a:extLst>
                  <a:ext uri="{FF2B5EF4-FFF2-40B4-BE49-F238E27FC236}">
                    <a16:creationId xmlns:a16="http://schemas.microsoft.com/office/drawing/2014/main" id="{802EFB61-8B6A-3448-AEFC-573BD73CBA7B}"/>
                  </a:ext>
                </a:extLst>
              </p:cNvPr>
              <p:cNvCxnSpPr>
                <a:cxnSpLocks/>
                <a:stCxn id="76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>
                <a:extLst>
                  <a:ext uri="{FF2B5EF4-FFF2-40B4-BE49-F238E27FC236}">
                    <a16:creationId xmlns:a16="http://schemas.microsoft.com/office/drawing/2014/main" id="{4495D86F-83BB-D841-819E-E7EFE4C86368}"/>
                  </a:ext>
                </a:extLst>
              </p:cNvPr>
              <p:cNvCxnSpPr>
                <a:cxnSpLocks/>
                <a:stCxn id="82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>
                <a:extLst>
                  <a:ext uri="{FF2B5EF4-FFF2-40B4-BE49-F238E27FC236}">
                    <a16:creationId xmlns:a16="http://schemas.microsoft.com/office/drawing/2014/main" id="{F6759061-AE87-FB4F-BE6C-CA10D3EF2F63}"/>
                  </a:ext>
                </a:extLst>
              </p:cNvPr>
              <p:cNvCxnSpPr>
                <a:cxnSpLocks/>
                <a:stCxn id="86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>
                <a:extLst>
                  <a:ext uri="{FF2B5EF4-FFF2-40B4-BE49-F238E27FC236}">
                    <a16:creationId xmlns:a16="http://schemas.microsoft.com/office/drawing/2014/main" id="{966CD6C9-85A9-6242-A16C-A89819B4F63B}"/>
                  </a:ext>
                </a:extLst>
              </p:cNvPr>
              <p:cNvCxnSpPr>
                <a:cxnSpLocks/>
                <a:stCxn id="84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D22EC228-3961-D047-A490-0051EFBFB48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86" name="Rektangel 85">
                  <a:extLst>
                    <a:ext uri="{FF2B5EF4-FFF2-40B4-BE49-F238E27FC236}">
                      <a16:creationId xmlns:a16="http://schemas.microsoft.com/office/drawing/2014/main" id="{60D4D8E5-28E3-D043-872D-3C90EECEC9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87" name="Rett linje 86">
                  <a:extLst>
                    <a:ext uri="{FF2B5EF4-FFF2-40B4-BE49-F238E27FC236}">
                      <a16:creationId xmlns:a16="http://schemas.microsoft.com/office/drawing/2014/main" id="{22AC440B-D129-2B46-906C-241A275D07F7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uppe 69">
                <a:extLst>
                  <a:ext uri="{FF2B5EF4-FFF2-40B4-BE49-F238E27FC236}">
                    <a16:creationId xmlns:a16="http://schemas.microsoft.com/office/drawing/2014/main" id="{DD245E6A-62D8-444C-8F4C-FA46DF1ACBF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84" name="Rektangel 83">
                  <a:extLst>
                    <a:ext uri="{FF2B5EF4-FFF2-40B4-BE49-F238E27FC236}">
                      <a16:creationId xmlns:a16="http://schemas.microsoft.com/office/drawing/2014/main" id="{A6F930F5-1F42-8C44-912D-1E7AD767D42A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85" name="Rett linje 84">
                  <a:extLst>
                    <a:ext uri="{FF2B5EF4-FFF2-40B4-BE49-F238E27FC236}">
                      <a16:creationId xmlns:a16="http://schemas.microsoft.com/office/drawing/2014/main" id="{0718B71B-1735-BA42-B9A4-84E37EF811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7E1BCEC3-3A90-3740-BE0E-0C15D80AFDE3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82" name="Rektangel 81">
                  <a:extLst>
                    <a:ext uri="{FF2B5EF4-FFF2-40B4-BE49-F238E27FC236}">
                      <a16:creationId xmlns:a16="http://schemas.microsoft.com/office/drawing/2014/main" id="{ABCA5FB8-8529-FD49-9610-5B2DAE59151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83" name="Rett linje 82">
                  <a:extLst>
                    <a:ext uri="{FF2B5EF4-FFF2-40B4-BE49-F238E27FC236}">
                      <a16:creationId xmlns:a16="http://schemas.microsoft.com/office/drawing/2014/main" id="{DF3ADDFA-CA5C-4347-8A76-E401BD2421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uppe 71">
                <a:extLst>
                  <a:ext uri="{FF2B5EF4-FFF2-40B4-BE49-F238E27FC236}">
                    <a16:creationId xmlns:a16="http://schemas.microsoft.com/office/drawing/2014/main" id="{E373B03A-43B9-F247-98EA-F0F315D19065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80" name="Rektangel 79">
                  <a:extLst>
                    <a:ext uri="{FF2B5EF4-FFF2-40B4-BE49-F238E27FC236}">
                      <a16:creationId xmlns:a16="http://schemas.microsoft.com/office/drawing/2014/main" id="{D7CC119A-59B2-4E45-ABF4-12CC9863D8DB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81" name="Rett linje 80">
                  <a:extLst>
                    <a:ext uri="{FF2B5EF4-FFF2-40B4-BE49-F238E27FC236}">
                      <a16:creationId xmlns:a16="http://schemas.microsoft.com/office/drawing/2014/main" id="{29E19601-BF3A-6945-B6EA-B39B514666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uppe 72">
                <a:extLst>
                  <a:ext uri="{FF2B5EF4-FFF2-40B4-BE49-F238E27FC236}">
                    <a16:creationId xmlns:a16="http://schemas.microsoft.com/office/drawing/2014/main" id="{46D3E486-E9D7-D246-8D34-D3E03C5ADDA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78" name="Rektangel 77">
                  <a:extLst>
                    <a:ext uri="{FF2B5EF4-FFF2-40B4-BE49-F238E27FC236}">
                      <a16:creationId xmlns:a16="http://schemas.microsoft.com/office/drawing/2014/main" id="{2924E641-B14F-9342-93B1-45270397C558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79" name="Rett linje 78">
                  <a:extLst>
                    <a:ext uri="{FF2B5EF4-FFF2-40B4-BE49-F238E27FC236}">
                      <a16:creationId xmlns:a16="http://schemas.microsoft.com/office/drawing/2014/main" id="{7289E497-4845-2B47-8B11-9AA2E900715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uppe 73">
                <a:extLst>
                  <a:ext uri="{FF2B5EF4-FFF2-40B4-BE49-F238E27FC236}">
                    <a16:creationId xmlns:a16="http://schemas.microsoft.com/office/drawing/2014/main" id="{A4AE3721-B59D-6F4A-8398-9214B952E02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76" name="Rektangel 75">
                  <a:extLst>
                    <a:ext uri="{FF2B5EF4-FFF2-40B4-BE49-F238E27FC236}">
                      <a16:creationId xmlns:a16="http://schemas.microsoft.com/office/drawing/2014/main" id="{D735E99D-5AF9-174C-8E83-28479BD52A3E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77" name="Rett linje 76">
                  <a:extLst>
                    <a:ext uri="{FF2B5EF4-FFF2-40B4-BE49-F238E27FC236}">
                      <a16:creationId xmlns:a16="http://schemas.microsoft.com/office/drawing/2014/main" id="{A70D7560-61DB-994A-87B8-39AAE2B011A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Rett linje 74">
                <a:extLst>
                  <a:ext uri="{FF2B5EF4-FFF2-40B4-BE49-F238E27FC236}">
                    <a16:creationId xmlns:a16="http://schemas.microsoft.com/office/drawing/2014/main" id="{6BB287FE-25B7-6E46-A8D8-09106D1DE5E0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2C16CF82-97BF-0148-B86A-9951B518F6E9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95" name="Rektangel 94">
                <a:extLst>
                  <a:ext uri="{FF2B5EF4-FFF2-40B4-BE49-F238E27FC236}">
                    <a16:creationId xmlns:a16="http://schemas.microsoft.com/office/drawing/2014/main" id="{CF65C379-267C-BB4F-A4C0-EF3E3538965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B4C47047-2EED-5F40-82EE-04A3BFEAD50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8B1E96CC-ED06-AA41-8932-E34FD694D0DE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98" name="Rektangel 97">
                <a:extLst>
                  <a:ext uri="{FF2B5EF4-FFF2-40B4-BE49-F238E27FC236}">
                    <a16:creationId xmlns:a16="http://schemas.microsoft.com/office/drawing/2014/main" id="{642D5F4C-819A-1748-9143-910B7D3857BC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99" name="Rett linje 98">
                <a:extLst>
                  <a:ext uri="{FF2B5EF4-FFF2-40B4-BE49-F238E27FC236}">
                    <a16:creationId xmlns:a16="http://schemas.microsoft.com/office/drawing/2014/main" id="{980BA797-8DD7-B649-833E-3D97C11FD3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tt linje 99">
                <a:extLst>
                  <a:ext uri="{FF2B5EF4-FFF2-40B4-BE49-F238E27FC236}">
                    <a16:creationId xmlns:a16="http://schemas.microsoft.com/office/drawing/2014/main" id="{BC32A0A9-54E5-CD4C-BE81-6E7DC431DB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ett linje 100">
                <a:extLst>
                  <a:ext uri="{FF2B5EF4-FFF2-40B4-BE49-F238E27FC236}">
                    <a16:creationId xmlns:a16="http://schemas.microsoft.com/office/drawing/2014/main" id="{249C515F-6819-F04B-AD39-C3EBC7066AC1}"/>
                  </a:ext>
                </a:extLst>
              </p:cNvPr>
              <p:cNvCxnSpPr>
                <a:cxnSpLocks/>
                <a:stCxn id="10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>
                <a:extLst>
                  <a:ext uri="{FF2B5EF4-FFF2-40B4-BE49-F238E27FC236}">
                    <a16:creationId xmlns:a16="http://schemas.microsoft.com/office/drawing/2014/main" id="{8C691848-1A12-F74A-A3FA-44B5DBFA0EF1}"/>
                  </a:ext>
                </a:extLst>
              </p:cNvPr>
              <p:cNvCxnSpPr>
                <a:cxnSpLocks/>
                <a:stCxn id="10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ktangel 102">
                <a:extLst>
                  <a:ext uri="{FF2B5EF4-FFF2-40B4-BE49-F238E27FC236}">
                    <a16:creationId xmlns:a16="http://schemas.microsoft.com/office/drawing/2014/main" id="{679A96D0-630E-A248-8A66-85AFEAADB6D9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04" name="Rett linje 103">
                <a:extLst>
                  <a:ext uri="{FF2B5EF4-FFF2-40B4-BE49-F238E27FC236}">
                    <a16:creationId xmlns:a16="http://schemas.microsoft.com/office/drawing/2014/main" id="{277A3813-78CA-4245-9274-37A394F9AC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ktangel 104">
                <a:extLst>
                  <a:ext uri="{FF2B5EF4-FFF2-40B4-BE49-F238E27FC236}">
                    <a16:creationId xmlns:a16="http://schemas.microsoft.com/office/drawing/2014/main" id="{D02A2843-C4BF-0948-A00B-ABA55DFA0E9B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106" name="Rett linje 105">
                <a:extLst>
                  <a:ext uri="{FF2B5EF4-FFF2-40B4-BE49-F238E27FC236}">
                    <a16:creationId xmlns:a16="http://schemas.microsoft.com/office/drawing/2014/main" id="{BB928164-D999-9747-8045-A70F91E56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tt linje 106">
                <a:extLst>
                  <a:ext uri="{FF2B5EF4-FFF2-40B4-BE49-F238E27FC236}">
                    <a16:creationId xmlns:a16="http://schemas.microsoft.com/office/drawing/2014/main" id="{C7477409-7230-4247-BA24-6E66275F588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tt linje 107">
                <a:extLst>
                  <a:ext uri="{FF2B5EF4-FFF2-40B4-BE49-F238E27FC236}">
                    <a16:creationId xmlns:a16="http://schemas.microsoft.com/office/drawing/2014/main" id="{1DEAA521-022B-7E41-855C-0F5D51E729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TekstSylinder 108">
              <a:extLst>
                <a:ext uri="{FF2B5EF4-FFF2-40B4-BE49-F238E27FC236}">
                  <a16:creationId xmlns:a16="http://schemas.microsoft.com/office/drawing/2014/main" id="{45B3E6E9-F77A-DD45-98C1-8C513069745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  <a:endParaRPr lang="nb-NO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uppe 7">
            <a:extLst>
              <a:ext uri="{FF2B5EF4-FFF2-40B4-BE49-F238E27FC236}">
                <a16:creationId xmlns:a16="http://schemas.microsoft.com/office/drawing/2014/main" id="{CBB6964B-BA5A-DD48-A089-32057D28988E}"/>
              </a:ext>
            </a:extLst>
          </p:cNvPr>
          <p:cNvGrpSpPr/>
          <p:nvPr userDrawn="1"/>
        </p:nvGrpSpPr>
        <p:grpSpPr>
          <a:xfrm>
            <a:off x="12252770" y="1"/>
            <a:ext cx="1165167" cy="4935681"/>
            <a:chOff x="12252770" y="1"/>
            <a:chExt cx="1165167" cy="4935681"/>
          </a:xfrm>
        </p:grpSpPr>
        <p:grpSp>
          <p:nvGrpSpPr>
            <p:cNvPr id="110" name="Gruppe 109">
              <a:extLst>
                <a:ext uri="{FF2B5EF4-FFF2-40B4-BE49-F238E27FC236}">
                  <a16:creationId xmlns:a16="http://schemas.microsoft.com/office/drawing/2014/main" id="{C9C92012-9FC3-2E4E-BE38-A18855EFBC7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11" name="Rektangel 110">
                <a:extLst>
                  <a:ext uri="{FF2B5EF4-FFF2-40B4-BE49-F238E27FC236}">
                    <a16:creationId xmlns:a16="http://schemas.microsoft.com/office/drawing/2014/main" id="{D9D0B4AE-0662-2F43-8093-C11987AA90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12" name="Gruppe 111">
                <a:extLst>
                  <a:ext uri="{FF2B5EF4-FFF2-40B4-BE49-F238E27FC236}">
                    <a16:creationId xmlns:a16="http://schemas.microsoft.com/office/drawing/2014/main" id="{45F59ADC-46DD-CC40-AC59-6E98221334D7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13" name="Gruppe 112">
                  <a:extLst>
                    <a:ext uri="{FF2B5EF4-FFF2-40B4-BE49-F238E27FC236}">
                      <a16:creationId xmlns:a16="http://schemas.microsoft.com/office/drawing/2014/main" id="{CD074050-EE73-4342-AFCE-05394593BD2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23" name="Rektangel 122">
                    <a:extLst>
                      <a:ext uri="{FF2B5EF4-FFF2-40B4-BE49-F238E27FC236}">
                        <a16:creationId xmlns:a16="http://schemas.microsoft.com/office/drawing/2014/main" id="{1377A3AD-D44C-0742-9B48-A685AE324C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4" name="Rektangel 123">
                    <a:extLst>
                      <a:ext uri="{FF2B5EF4-FFF2-40B4-BE49-F238E27FC236}">
                        <a16:creationId xmlns:a16="http://schemas.microsoft.com/office/drawing/2014/main" id="{A78EDC14-E0FB-D84C-817C-F708E18EAB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5" name="Rektangel 124">
                    <a:extLst>
                      <a:ext uri="{FF2B5EF4-FFF2-40B4-BE49-F238E27FC236}">
                        <a16:creationId xmlns:a16="http://schemas.microsoft.com/office/drawing/2014/main" id="{DC4DBF56-E631-6343-BC9A-AFB883B419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4" name="Gruppe 113">
                  <a:extLst>
                    <a:ext uri="{FF2B5EF4-FFF2-40B4-BE49-F238E27FC236}">
                      <a16:creationId xmlns:a16="http://schemas.microsoft.com/office/drawing/2014/main" id="{85B84A1D-B5F3-D14A-B84E-F6637105161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20" name="Rektangel 119">
                    <a:extLst>
                      <a:ext uri="{FF2B5EF4-FFF2-40B4-BE49-F238E27FC236}">
                        <a16:creationId xmlns:a16="http://schemas.microsoft.com/office/drawing/2014/main" id="{0B13B0B7-FEB5-1B40-86D4-F84FFECAFA5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1" name="Rektangel 120">
                    <a:extLst>
                      <a:ext uri="{FF2B5EF4-FFF2-40B4-BE49-F238E27FC236}">
                        <a16:creationId xmlns:a16="http://schemas.microsoft.com/office/drawing/2014/main" id="{CED241D4-53D9-B546-A17C-D2A3C0F01B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2" name="Rektangel 121">
                    <a:extLst>
                      <a:ext uri="{FF2B5EF4-FFF2-40B4-BE49-F238E27FC236}">
                        <a16:creationId xmlns:a16="http://schemas.microsoft.com/office/drawing/2014/main" id="{BD2FDEE2-59C5-2244-8D48-B748B21F44E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5" name="Gruppe 114">
                  <a:extLst>
                    <a:ext uri="{FF2B5EF4-FFF2-40B4-BE49-F238E27FC236}">
                      <a16:creationId xmlns:a16="http://schemas.microsoft.com/office/drawing/2014/main" id="{353F38E4-440D-D14F-A3C3-220E2A72518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16" name="Rektangel 115">
                    <a:extLst>
                      <a:ext uri="{FF2B5EF4-FFF2-40B4-BE49-F238E27FC236}">
                        <a16:creationId xmlns:a16="http://schemas.microsoft.com/office/drawing/2014/main" id="{88F57B44-0B4E-2741-9DB9-91D02336B1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7" name="Rektangel 116">
                    <a:extLst>
                      <a:ext uri="{FF2B5EF4-FFF2-40B4-BE49-F238E27FC236}">
                        <a16:creationId xmlns:a16="http://schemas.microsoft.com/office/drawing/2014/main" id="{39067185-4605-874B-893C-F2B4942611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8" name="Rektangel 117">
                    <a:extLst>
                      <a:ext uri="{FF2B5EF4-FFF2-40B4-BE49-F238E27FC236}">
                        <a16:creationId xmlns:a16="http://schemas.microsoft.com/office/drawing/2014/main" id="{7FC7A109-0231-844F-B452-CE563CE3F06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9" name="Rektangel 118">
                    <a:extLst>
                      <a:ext uri="{FF2B5EF4-FFF2-40B4-BE49-F238E27FC236}">
                        <a16:creationId xmlns:a16="http://schemas.microsoft.com/office/drawing/2014/main" id="{39A195BA-5772-5944-8FDB-4AA90CCBAB4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26" name="TekstSylinder 125">
              <a:extLst>
                <a:ext uri="{FF2B5EF4-FFF2-40B4-BE49-F238E27FC236}">
                  <a16:creationId xmlns:a16="http://schemas.microsoft.com/office/drawing/2014/main" id="{3484B298-00C0-F64D-9790-F98610961696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5066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cxnSp>
          <p:nvCxnSpPr>
            <p:cNvPr id="11" name="Vinkel 10">
              <a:extLst>
                <a:ext uri="{FF2B5EF4-FFF2-40B4-BE49-F238E27FC236}">
                  <a16:creationId xmlns:a16="http://schemas.microsoft.com/office/drawing/2014/main" id="{78D3CBB5-2B72-8343-94A5-B544F70D8B49}"/>
                </a:ext>
              </a:extLst>
            </p:cNvPr>
            <p:cNvCxnSpPr>
              <a:cxnSpLocks/>
              <a:stCxn id="123" idx="3"/>
              <a:endCxn id="120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kstSylinder 16">
              <a:extLst>
                <a:ext uri="{FF2B5EF4-FFF2-40B4-BE49-F238E27FC236}">
                  <a16:creationId xmlns:a16="http://schemas.microsoft.com/office/drawing/2014/main" id="{19819DB8-B612-BD4F-87C2-D875F61C4A9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654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787" r:id="rId4"/>
    <p:sldLayoutId id="2147483786" r:id="rId5"/>
    <p:sldLayoutId id="2147483705" r:id="rId6"/>
    <p:sldLayoutId id="2147483706" r:id="rId7"/>
    <p:sldLayoutId id="2147483712" r:id="rId8"/>
    <p:sldLayoutId id="2147483711" r:id="rId9"/>
    <p:sldLayoutId id="2147483840" r:id="rId10"/>
    <p:sldLayoutId id="2147483866" r:id="rId11"/>
    <p:sldLayoutId id="2147483850" r:id="rId12"/>
    <p:sldLayoutId id="2147483849" r:id="rId13"/>
    <p:sldLayoutId id="2147483844" r:id="rId14"/>
    <p:sldLayoutId id="2147483845" r:id="rId15"/>
    <p:sldLayoutId id="2147483846" r:id="rId16"/>
    <p:sldLayoutId id="2147483740" r:id="rId17"/>
    <p:sldLayoutId id="2147483741" r:id="rId18"/>
    <p:sldLayoutId id="2147483860" r:id="rId19"/>
    <p:sldLayoutId id="2147483742" r:id="rId20"/>
    <p:sldLayoutId id="2147483743" r:id="rId21"/>
    <p:sldLayoutId id="2147483864" r:id="rId22"/>
    <p:sldLayoutId id="2147483865" r:id="rId23"/>
    <p:sldLayoutId id="2147483754" r:id="rId24"/>
    <p:sldLayoutId id="2147483833" r:id="rId25"/>
    <p:sldLayoutId id="2147483756" r:id="rId26"/>
    <p:sldLayoutId id="2147483834" r:id="rId27"/>
    <p:sldLayoutId id="2147483755" r:id="rId28"/>
    <p:sldLayoutId id="2147483835" r:id="rId29"/>
    <p:sldLayoutId id="2147483757" r:id="rId30"/>
    <p:sldLayoutId id="2147483836" r:id="rId31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200"/>
        </a:spcBef>
        <a:buSzPct val="100000"/>
        <a:buFontTx/>
        <a:buBlip>
          <a:blip r:embed="rId34"/>
        </a:buBlip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10000"/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5"/>
        </a:buClr>
        <a:buFont typeface="Wingdings" pitchFamily="2" charset="2"/>
        <a:buChar char="§"/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Wingdings" pitchFamily="2" charset="2"/>
        <a:buChar char="§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Wingdings" pitchFamily="2" charset="2"/>
        <a:buChar char="§"/>
        <a:tabLst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242">
          <p15:clr>
            <a:srgbClr val="F26B43"/>
          </p15:clr>
        </p15:guide>
        <p15:guide id="4" pos="2560">
          <p15:clr>
            <a:srgbClr val="F26B43"/>
          </p15:clr>
        </p15:guide>
        <p15:guide id="5" pos="1282">
          <p15:clr>
            <a:srgbClr val="F26B43"/>
          </p15:clr>
        </p15:guide>
        <p15:guide id="6" pos="5120">
          <p15:clr>
            <a:srgbClr val="F26B43"/>
          </p15:clr>
        </p15:guide>
        <p15:guide id="7" pos="6403">
          <p15:clr>
            <a:srgbClr val="F26B43"/>
          </p15:clr>
        </p15:guide>
        <p15:guide id="8" orient="horz" pos="1280">
          <p15:clr>
            <a:srgbClr val="F26B43"/>
          </p15:clr>
        </p15:guide>
        <p15:guide id="9" orient="horz" pos="2561">
          <p15:clr>
            <a:srgbClr val="F26B43"/>
          </p15:clr>
        </p15:guide>
        <p15:guide id="10" orient="horz" pos="3838">
          <p15:clr>
            <a:srgbClr val="F26B43"/>
          </p15:clr>
        </p15:guide>
        <p15:guide id="11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ognitiv.no/wp-content/uploads/2023/10/Nettutgave-Arbeidsbok-Individuell-behandling_Vedvarende-utmattelse_2023.pdf" TargetMode="Externa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www.kognitiv.no/wp-content/uploads/2023/10/Nettutgave-Arbeidsbok-Individuell-behandling_Vedvarende-utmattelse_2023.pd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E735DDDF-1E8D-424E-83C8-4520A57323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DC472868-1EC9-E24B-BBBB-982819089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6CB9-E413-484D-92E4-DB8D5D59CE7A}" type="datetime1">
              <a:rPr lang="nb-NO" smtClean="0"/>
              <a:t>14.12.2023</a:t>
            </a:fld>
            <a:endParaRPr lang="nb-NO"/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6C7D7555-3097-0944-81FE-414A96688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pPr/>
              <a:t>1</a:t>
            </a:fld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Anbefalte Temasamlinger</a:t>
            </a:r>
            <a:r>
              <a:rPr lang="nb-NO" dirty="0"/>
              <a:t/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sz="2400" dirty="0"/>
              <a:t>Rehabilitering/Mestringskurs for </a:t>
            </a:r>
            <a:r>
              <a:rPr lang="nb-NO" sz="2400" dirty="0" err="1"/>
              <a:t>senfølger</a:t>
            </a:r>
            <a:r>
              <a:rPr lang="nb-NO" sz="2400" dirty="0"/>
              <a:t> etter Covid-19 ved Frisklivssentralen </a:t>
            </a:r>
            <a:endParaRPr lang="nb-NO" dirty="0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>
          <a:xfrm>
            <a:off x="1019175" y="4242693"/>
            <a:ext cx="6867525" cy="203200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b-NO" dirty="0"/>
              <a:t>Sist oppdatert 6.desember 2023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F05A6885-DAFA-405A-890D-528A85DE7BE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4933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8B4477-0F77-43F4-9F16-10035E086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 dirty="0"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Veien videre </a:t>
            </a:r>
            <a:endParaRPr lang="nb-NO" sz="4800" b="1" dirty="0">
              <a:solidFill>
                <a:schemeClr val="accent1">
                  <a:lumMod val="90000"/>
                  <a:lumOff val="10000"/>
                </a:schemeClr>
              </a:solidFill>
              <a:latin typeface="+mn-lt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013FCC4-28CA-43D6-898E-FEFD4ECA22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8524876" cy="2997200"/>
          </a:xfrm>
        </p:spPr>
        <p:txBody>
          <a:bodyPr/>
          <a:lstStyle/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b-NO" sz="20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Hva er riktig «hjelpenivå» videre?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b-NO" sz="20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Forslag til tilbud som finnes bydelen </a:t>
            </a:r>
          </a:p>
          <a:p>
            <a:pPr marL="922950" lvl="2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b-NO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Psykisk helsetilbud</a:t>
            </a:r>
          </a:p>
          <a:p>
            <a:pPr marL="922950" lvl="2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b-NO" sz="1900" dirty="0">
                <a:ea typeface="Calibri" panose="020F0502020204030204" pitchFamily="34" charset="0"/>
                <a:cs typeface="Times New Roman" panose="02020603050405020304" pitchFamily="18" charset="0"/>
              </a:rPr>
              <a:t>Treningssentre</a:t>
            </a:r>
          </a:p>
          <a:p>
            <a:pPr marL="922950" lvl="2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b-NO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Treningstilbud 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b-NO" sz="2000" dirty="0">
                <a:ea typeface="Calibri" panose="020F0502020204030204" pitchFamily="34" charset="0"/>
                <a:cs typeface="Times New Roman" panose="02020603050405020304" pitchFamily="18" charset="0"/>
              </a:rPr>
              <a:t>Strategier for å opprettholde og fortsette med nye vaner/tiltak (vaneendring, atferdsendring, motivasjon)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5F73F0E-BBD6-45EC-95F0-453568CB7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14.12.2023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99673D3-DF8A-4A63-87C3-3609D3041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0552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C08A3A-78B4-43CB-AEDE-C7B094D08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Generelt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BE579E8-B819-4A21-8BE3-B205CEC4A5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8524" y="1778000"/>
            <a:ext cx="9794876" cy="3090000"/>
          </a:xfrm>
        </p:spPr>
        <p:txBody>
          <a:bodyPr/>
          <a:lstStyle/>
          <a:p>
            <a:pPr marL="0" indent="0">
              <a:spcAft>
                <a:spcPts val="800"/>
              </a:spcAft>
              <a:buNone/>
            </a:pPr>
            <a:r>
              <a:rPr lang="nb-NO" sz="1800" u="sng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Anbefaler også:</a:t>
            </a:r>
            <a:endParaRPr lang="nb-NO" sz="1600" u="sng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Legge opp til mye refleksjon/likepersonsarbeid underveis i temaundervisningen  </a:t>
            </a:r>
            <a:endParaRPr lang="nb-NO" sz="1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endParaRPr lang="nb-NO" sz="1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nb-NO" sz="1800" u="sng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Ved vurdering av eksterne aktører:</a:t>
            </a:r>
            <a:endParaRPr lang="nb-NO" sz="1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Eksempler:</a:t>
            </a:r>
            <a:endParaRPr lang="nb-NO" sz="1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b-NO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NAV</a:t>
            </a:r>
            <a:endParaRPr lang="nb-NO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b-NO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Likeperson</a:t>
            </a:r>
            <a:endParaRPr lang="nb-NO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b-NO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Fagpersoner </a:t>
            </a:r>
            <a:endParaRPr lang="nb-NO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Viktig med avklaring hva som skal snakkes om, hvem er gruppen, hva har de behov for (</a:t>
            </a:r>
            <a:r>
              <a:rPr lang="nb-NO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prepping</a:t>
            </a:r>
            <a:r>
              <a:rPr lang="nb-NO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av den eksterne aktøren)</a:t>
            </a:r>
            <a:endParaRPr lang="nb-NO" sz="1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60658A1-33D3-426A-BB40-D3E4D5573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14.12.2023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43B8F43-6FDC-4483-9B7C-4A807115F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1432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E76F153-9010-5E90-525F-75163D597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Kilde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08B7D50-DB94-89F0-1DCE-1BC4AA993E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6" y="2077173"/>
            <a:ext cx="9915525" cy="4060826"/>
          </a:xfrm>
        </p:spPr>
        <p:txBody>
          <a:bodyPr/>
          <a:lstStyle/>
          <a:p>
            <a:r>
              <a:rPr lang="nb-NO" dirty="0"/>
              <a:t>Berge, T., og </a:t>
            </a:r>
            <a:r>
              <a:rPr lang="nb-NO" dirty="0" err="1"/>
              <a:t>Fjerstad</a:t>
            </a:r>
            <a:r>
              <a:rPr lang="nb-NO" dirty="0"/>
              <a:t>, E. (2023) Kognitiv atferdsterapi for vedvarende utmattelse ved sykdom. Arbeidsbok for pasient.</a:t>
            </a:r>
            <a:r>
              <a:rPr lang="nb-NO" i="1" dirty="0"/>
              <a:t> Norsk forening for kognitiv terapi</a:t>
            </a:r>
            <a:r>
              <a:rPr lang="nb-NO" dirty="0"/>
              <a:t>. </a:t>
            </a:r>
            <a:r>
              <a:rPr lang="nb-NO" dirty="0">
                <a:hlinkClick r:id="rId2"/>
              </a:rPr>
              <a:t>https://www.kognitiv.no/wp-content/uploads/2023/10/Nettutgave-Arbeidsbok-Individuell-behandling_Vedvarende-utmattelse_2023.pdf</a:t>
            </a:r>
            <a:r>
              <a:rPr lang="nb-NO" dirty="0"/>
              <a:t> 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E415C91-D8BD-7CA6-81B7-35A564257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14.12.2023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6AC0BBB-5EA9-169A-E228-59AD28A13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1189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488AE8-3CB4-470F-8256-2DA530184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8156574" cy="1311999"/>
          </a:xfrm>
        </p:spPr>
        <p:txBody>
          <a:bodyPr/>
          <a:lstStyle/>
          <a:p>
            <a:r>
              <a:rPr lang="nb-NO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Oversikt over anbefalte temaer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DC61E0C-EFE4-4E59-8DF0-430746A2C1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8224" y="1854200"/>
            <a:ext cx="8474075" cy="4060826"/>
          </a:xfrm>
        </p:spPr>
        <p:txBody>
          <a:bodyPr/>
          <a:lstStyle/>
          <a:p>
            <a:pPr marL="0" indent="0">
              <a:buNone/>
            </a:pPr>
            <a:r>
              <a:rPr lang="nb-NO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Informasjon /intro</a:t>
            </a:r>
          </a:p>
          <a:p>
            <a:pPr marL="0" indent="0">
              <a:buNone/>
            </a:pPr>
            <a:r>
              <a:rPr lang="nb-NO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Fysisk aktivitet og trening etter Covid-19</a:t>
            </a:r>
          </a:p>
          <a:p>
            <a:pPr marL="0" indent="0">
              <a:buNone/>
            </a:pPr>
            <a:r>
              <a:rPr lang="nb-NO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Utmattelse, biopsykososial forståelse</a:t>
            </a:r>
          </a:p>
          <a:p>
            <a:pPr marL="0" indent="0">
              <a:buNone/>
            </a:pPr>
            <a:r>
              <a:rPr lang="nb-NO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Aktivitetskartlegging- og planlegging</a:t>
            </a:r>
          </a:p>
          <a:p>
            <a:pPr marL="0" indent="0">
              <a:buNone/>
            </a:pPr>
            <a:r>
              <a:rPr lang="nb-NO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Kognitive utfordringer </a:t>
            </a:r>
          </a:p>
          <a:p>
            <a:pPr marL="0" indent="0">
              <a:buNone/>
            </a:pPr>
            <a:r>
              <a:rPr lang="nb-NO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Mental helse </a:t>
            </a:r>
            <a:endParaRPr lang="nb-NO" dirty="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Sosiale faktorer</a:t>
            </a:r>
          </a:p>
          <a:p>
            <a:pPr marL="0" indent="0">
              <a:buNone/>
            </a:pPr>
            <a:r>
              <a:rPr lang="nb-NO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Veien videre</a:t>
            </a:r>
            <a:r>
              <a:rPr lang="nb-NO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AFEE160-C140-48B4-B1DB-756B479EA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14.12.2023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615ECE9-36F0-4741-918F-82800A3AC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9663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0732B85-295A-43D4-AB20-ED02546EE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 dirty="0"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Informasjon /intro</a:t>
            </a:r>
            <a:r>
              <a:rPr lang="nb-NO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nb-NO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nb-NO" dirty="0">
              <a:latin typeface="+mn-lt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70456C0-BC5C-4BAD-B114-600748BC8D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9774" y="1708150"/>
            <a:ext cx="10086976" cy="3924300"/>
          </a:xfrm>
        </p:spPr>
        <p:txBody>
          <a:bodyPr/>
          <a:lstStyle/>
          <a:p>
            <a:pPr marL="6201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b-NO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Kunnskapsgrunnlaget for </a:t>
            </a:r>
            <a:r>
              <a:rPr lang="nb-NO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senfølger</a:t>
            </a:r>
            <a:r>
              <a:rPr lang="nb-NO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etter </a:t>
            </a:r>
            <a:r>
              <a:rPr lang="nb-NO" sz="18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nb-NO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ovid-19  </a:t>
            </a:r>
            <a:endParaRPr lang="nb-NO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01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b-NO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Vanligste </a:t>
            </a:r>
            <a:r>
              <a:rPr lang="nb-NO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senfølger</a:t>
            </a:r>
            <a:r>
              <a:rPr lang="nb-NO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/symptomer </a:t>
            </a:r>
            <a:endParaRPr lang="nb-NO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01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b-NO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Fellestrekk/ulikheter med kjente sykdommer/tilstander</a:t>
            </a:r>
            <a:endParaRPr lang="nb-NO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01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b-NO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Erfaringsdeling, la gruppa bli kjent med hverandre </a:t>
            </a:r>
            <a:endParaRPr lang="nb-NO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01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b-NO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Hva er behovet deres? </a:t>
            </a:r>
            <a:endParaRPr lang="nb-NO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01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b-NO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Forventningsavklaringer </a:t>
            </a:r>
            <a:endParaRPr lang="nb-NO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01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b-NO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Sammensatt lidelse, kompleksiteten (ingen fasit osv.)</a:t>
            </a:r>
            <a:endParaRPr lang="nb-NO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0100" indent="-342900">
              <a:lnSpc>
                <a:spcPct val="15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nb-NO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Praktisk informasjon/rammer </a:t>
            </a:r>
            <a:endParaRPr lang="nb-NO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2B70105-D972-4482-A6AB-15342D685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14.12.2023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1FF7154-7E16-41DE-BFBA-4F06C594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7776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C0DA06D-A88E-4AC0-BC61-02946B072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8359774" cy="1311999"/>
          </a:xfrm>
        </p:spPr>
        <p:txBody>
          <a:bodyPr>
            <a:normAutofit fontScale="90000"/>
          </a:bodyPr>
          <a:lstStyle/>
          <a:p>
            <a:r>
              <a:rPr lang="nb-NO" b="1" dirty="0"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Fysisk aktivitet og trening etter Covid-19 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25ECBC-EB8B-42E7-AA95-4E39BAD8D7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8842375" cy="3949700"/>
          </a:xfrm>
        </p:spPr>
        <p:txBody>
          <a:bodyPr/>
          <a:lstStyle/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b-NO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Generelt om viktigheten og helsegevinster </a:t>
            </a:r>
            <a:endParaRPr lang="nb-NO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b-NO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Hvordan forholde seg til aktivitet når man opplever utmattelse</a:t>
            </a:r>
            <a:endParaRPr lang="nb-NO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b-NO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Finne en balansert, gradvis tilnærming, individuelt tilpasset </a:t>
            </a:r>
            <a:endParaRPr lang="nb-NO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b-NO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Dysfunksjonelt pustemønster / håndtering av tung pust </a:t>
            </a:r>
            <a:endParaRPr lang="nb-NO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b-NO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Borg Skala som verktøy </a:t>
            </a:r>
            <a:endParaRPr lang="nb-NO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b-NO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Viktigheten av hvile </a:t>
            </a:r>
            <a:endParaRPr lang="nb-NO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b-NO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Realistiske mål utfra hva tålegrensen/kapasitet er nå </a:t>
            </a:r>
            <a:endParaRPr lang="nb-NO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nb-NO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Bli bevisst: mengde, intensitet, hva slags aktivitet  </a:t>
            </a:r>
            <a:endParaRPr lang="nb-NO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1D5376D-C269-458F-BBEE-5635FEA4A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14.12.2023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8D70E48-0A1D-4EAA-9B27-95BCEBD29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139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95FCE1-16DC-4968-A8EE-8D9144646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9461499" cy="867499"/>
          </a:xfrm>
        </p:spPr>
        <p:txBody>
          <a:bodyPr>
            <a:noAutofit/>
          </a:bodyPr>
          <a:lstStyle/>
          <a:p>
            <a:r>
              <a:rPr lang="nb-NO" b="1" dirty="0"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Utmattelse, biopsykososial forståelse </a:t>
            </a:r>
            <a:r>
              <a:rPr lang="nb-NO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nb-NO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nb-NO" dirty="0">
              <a:latin typeface="+mn-lt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1CCF6EA-6710-4D59-BF7C-0D8EC3F51B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10801351" cy="4445000"/>
          </a:xfrm>
        </p:spPr>
        <p:txBody>
          <a:bodyPr/>
          <a:lstStyle/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b-NO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Budskap: gå vekk fra dualistisk forståelse, helhetlig tilnærming</a:t>
            </a:r>
            <a:endParaRPr lang="nb-NO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b-NO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Gi medfølelse, akseptere </a:t>
            </a:r>
            <a:endParaRPr lang="nb-NO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b-NO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Utløsende, opprettholdende og sårbarhetsfaktorer </a:t>
            </a:r>
            <a:endParaRPr lang="nb-NO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b-NO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Prinsipper innen «Energiøkonomisering»/»P-ene» 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nb-NO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b-NO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Onde sirkler oppstår i ytterpunktene: for mye eller for lite hensyn til symptomene? </a:t>
            </a:r>
            <a:endParaRPr lang="nb-NO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nb-NO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Kjente råd/mestringstiltak</a:t>
            </a:r>
            <a:endParaRPr lang="nb-NO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51571CD-E093-4744-97C3-9F304F955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14.12.2023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7CFF205-A7C3-4CA2-B978-9DF2B8E96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6514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AD44D0-F1C5-4FDF-99BF-DCD8DB251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070974" cy="994499"/>
          </a:xfrm>
        </p:spPr>
        <p:txBody>
          <a:bodyPr>
            <a:normAutofit fontScale="90000"/>
          </a:bodyPr>
          <a:lstStyle/>
          <a:p>
            <a:r>
              <a:rPr lang="nb-NO" sz="3600" b="1" dirty="0"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Aktivitetskartlegging- og planlegging</a:t>
            </a:r>
            <a:r>
              <a:rPr lang="nb-NO" sz="3600" dirty="0"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b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88D2F18-F2C8-41E6-BFCA-D56C591194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10233088" cy="3205825"/>
          </a:xfrm>
        </p:spPr>
        <p:txBody>
          <a:bodyPr/>
          <a:lstStyle/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b-NO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Aksept for nåsituasjonen - navigere ut fra den</a:t>
            </a:r>
            <a:endParaRPr lang="nb-NO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b-NO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Hva er aktiviteter? Hva er belastning? </a:t>
            </a:r>
            <a:endParaRPr lang="nb-NO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b-NO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Hva er hvile? </a:t>
            </a:r>
            <a:endParaRPr lang="nb-NO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b-NO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Prioritering og verdier </a:t>
            </a:r>
            <a:endParaRPr lang="nb-NO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b-NO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Hva kan legges til – hva kan fjernes?</a:t>
            </a:r>
            <a:endParaRPr lang="nb-NO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nb-NO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Nødvendige ingredienser i en aktivitetsplan (søvn, hvile, aktivitet etc.)</a:t>
            </a:r>
          </a:p>
          <a:p>
            <a:pPr marL="742950" lvl="1" indent="-285750">
              <a:lnSpc>
                <a:spcPct val="15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nb-NO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Tilhørighet, kompetanse, autonomi (psykologiske behov/selvbestemmelsesteori)</a:t>
            </a:r>
          </a:p>
          <a:p>
            <a:pPr marL="457200" lvl="1" indent="0">
              <a:lnSpc>
                <a:spcPct val="150000"/>
              </a:lnSpc>
              <a:spcAft>
                <a:spcPts val="800"/>
              </a:spcAft>
              <a:buNone/>
            </a:pPr>
            <a:endParaRPr lang="nb-NO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50000"/>
              </a:lnSpc>
              <a:spcAft>
                <a:spcPts val="800"/>
              </a:spcAft>
              <a:buNone/>
            </a:pPr>
            <a:endParaRPr lang="nb-NO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0FE5850-5EAA-4ADF-BC1C-BDEC87BA5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14.12.2023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AF10054-7F6F-4ACB-B4D6-242942A05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6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7D2F6B6C-A736-4FE6-922A-55004B1ED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055" y="1217250"/>
            <a:ext cx="1984446" cy="2855219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DBEB7096-3378-A46A-D765-D5E527910BEF}"/>
              </a:ext>
            </a:extLst>
          </p:cNvPr>
          <p:cNvSpPr txBox="1"/>
          <p:nvPr/>
        </p:nvSpPr>
        <p:spPr>
          <a:xfrm>
            <a:off x="6288119" y="5905429"/>
            <a:ext cx="4478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900"/>
              <a:t>Berge, T., og Fjerstad, E. (2023) Kognitiv atferdsterapi for vedvarende utmattelse ved sykdom. Arbeidsbok for pasient.</a:t>
            </a:r>
            <a:r>
              <a:rPr lang="nb-NO" sz="900" i="1"/>
              <a:t> Norsk forening for kognitiv terapi</a:t>
            </a:r>
            <a:r>
              <a:rPr lang="nb-NO" sz="900"/>
              <a:t>. </a:t>
            </a:r>
            <a:r>
              <a:rPr lang="nb-NO" sz="900">
                <a:hlinkClick r:id="rId4"/>
              </a:rPr>
              <a:t>https://www.kognitiv.no/wp-content/uploads/2023/10/Nettutgave-Arbeidsbok-Individuell-behandling_Vedvarende-utmattelse_2023</a:t>
            </a:r>
            <a:endParaRPr lang="nb-NO" sz="900" dirty="0"/>
          </a:p>
        </p:txBody>
      </p:sp>
    </p:spTree>
    <p:extLst>
      <p:ext uri="{BB962C8B-B14F-4D97-AF65-F5344CB8AC3E}">
        <p14:creationId xmlns:p14="http://schemas.microsoft.com/office/powerpoint/2010/main" val="2273820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31538D-DE5A-47B6-BCDC-8552FB444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 dirty="0"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Kognitive utfordringer </a:t>
            </a:r>
            <a:r>
              <a:rPr lang="nb-NO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nb-NO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nb-NO" sz="4800" dirty="0">
              <a:latin typeface="+mn-lt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268ABA0-6098-4276-B2F1-58534A4C5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5400675" cy="4060826"/>
          </a:xfrm>
        </p:spPr>
        <p:txBody>
          <a:bodyPr/>
          <a:lstStyle/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b-NO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Presisering: hva mener vi med hjernetåke? </a:t>
            </a:r>
            <a:endParaRPr lang="nb-NO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b-NO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Hvilke kognitive funksjoner rammes </a:t>
            </a:r>
            <a:endParaRPr lang="nb-NO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nb-NO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Kjente råd/mestringstiltak</a:t>
            </a:r>
            <a:endParaRPr lang="nb-NO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89028F3-D947-4D1D-9A5C-780BD8863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14.12.2023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1E33C2A-78AF-484E-9227-57A901F03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0415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B8693BA-979C-41C3-AC81-A36CA7F2A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3600" b="1" dirty="0"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Mental helse </a:t>
            </a:r>
            <a:r>
              <a:rPr lang="nb-NO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nb-NO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nb-NO" sz="54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C80A852-7518-4321-8D17-D430771B36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9020175" cy="3568700"/>
          </a:xfrm>
        </p:spPr>
        <p:txBody>
          <a:bodyPr/>
          <a:lstStyle/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b-NO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Strategier for stressmestring, grubletanker, bekymring, angst </a:t>
            </a:r>
            <a:endParaRPr lang="nb-NO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b-NO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Stressdempende aktiviteter </a:t>
            </a:r>
            <a:endParaRPr lang="nb-NO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b-NO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Den kognitive diamant, ABCD</a:t>
            </a:r>
            <a:endParaRPr lang="nb-NO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b-NO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Gjøre det lett og ikke diagnosebasert </a:t>
            </a:r>
            <a:endParaRPr lang="nb-NO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b-NO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Støtte og medfølelse</a:t>
            </a:r>
            <a:endParaRPr lang="nb-NO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b-NO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Selvhjelpsmateriell</a:t>
            </a:r>
            <a:endParaRPr lang="nb-NO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nb-NO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Åpenhet </a:t>
            </a:r>
            <a:endParaRPr lang="nb-NO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C5B87E-7EDA-4BFB-BA0D-CB16B6FD3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14.12.2023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29BE007-B2D0-4C0D-AE24-E920C3E03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3570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2916D3-3FB8-42AE-8BF0-0F3A1C545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 dirty="0"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Sosiale faktorer </a:t>
            </a:r>
            <a:r>
              <a:rPr lang="nb-NO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nb-NO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nb-NO" sz="4800" dirty="0">
              <a:latin typeface="+mn-lt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18105EE-F0CE-4501-AF58-6543865EA2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6" y="1376000"/>
            <a:ext cx="10417175" cy="3111500"/>
          </a:xfrm>
        </p:spPr>
        <p:txBody>
          <a:bodyPr/>
          <a:lstStyle/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b-NO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Hvordan påvirker livsfase og sosiale omgivelser tilstanden</a:t>
            </a:r>
            <a:endParaRPr lang="nb-NO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nb-NO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Identitet og sykdom/utmattelse</a:t>
            </a:r>
            <a:endParaRPr lang="nb-NO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nb-NO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Aksept</a:t>
            </a:r>
            <a:endParaRPr lang="nb-NO" sz="1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nb-NO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Sorg/tapsfølelse</a:t>
            </a:r>
            <a:endParaRPr lang="nb-NO" sz="1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nb-NO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Grensesetting</a:t>
            </a:r>
            <a:endParaRPr lang="nb-NO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b-NO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Kommunikasjon og relasjoner</a:t>
            </a:r>
            <a:endParaRPr lang="nb-NO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50000"/>
              </a:lnSpc>
              <a:buFont typeface="Wingdings" panose="05000000000000000000" pitchFamily="2" charset="2"/>
              <a:buChar char=""/>
            </a:pPr>
            <a:r>
              <a:rPr lang="nb-NO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Egen forståelse av tilstanden er viktig</a:t>
            </a:r>
            <a:endParaRPr lang="nb-NO" sz="1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nb-NO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Hva og hvordan kommunisere til omgivelsene</a:t>
            </a:r>
            <a:endParaRPr lang="nb-NO" sz="1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nb-NO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Verktøy for god dialog/kommunikasjon</a:t>
            </a:r>
            <a:endParaRPr lang="nb-NO" sz="1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nb-NO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Ferdig laget informasjon om sykdommen, videoressurser</a:t>
            </a:r>
            <a:endParaRPr lang="nb-NO" sz="1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nb-NO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Tematisere utfordringene med usynlig sykdom</a:t>
            </a:r>
            <a:endParaRPr lang="nb-NO" sz="1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nb-NO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Spesifikk kommunikasjon på ulike sosiale arenaer: Jobb, Nav, Lege, Familie, Venner etc..</a:t>
            </a:r>
            <a:endParaRPr lang="nb-NO" sz="1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b-NO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Arbeid </a:t>
            </a:r>
            <a:endParaRPr lang="nb-NO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50000"/>
              </a:lnSpc>
              <a:buFont typeface="Wingdings" panose="05000000000000000000" pitchFamily="2" charset="2"/>
              <a:buChar char=""/>
            </a:pPr>
            <a:r>
              <a:rPr lang="nb-NO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Tilpasninger på arbeidsplassen </a:t>
            </a:r>
            <a:endParaRPr lang="nb-NO" sz="1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lvl="2" indent="-2286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nb-NO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NAV, økonomi </a:t>
            </a:r>
            <a:endParaRPr lang="nb-NO" sz="1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37FA9A3-1FFE-4692-865D-75FAB323B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14.12.2023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6651159-580D-4E80-B658-7F423174E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3920896"/>
      </p:ext>
    </p:extLst>
  </p:cSld>
  <p:clrMapOvr>
    <a:masterClrMapping/>
  </p:clrMapOvr>
</p:sld>
</file>

<file path=ppt/theme/theme1.xml><?xml version="1.0" encoding="utf-8"?>
<a:theme xmlns:a="http://schemas.openxmlformats.org/drawingml/2006/main" name="Oslo 2019 / positiv">
  <a:themeElements>
    <a:clrScheme name="Oslo">
      <a:dk1>
        <a:srgbClr val="000000"/>
      </a:dk1>
      <a:lt1>
        <a:srgbClr val="FFFFFF"/>
      </a:lt1>
      <a:dk2>
        <a:srgbClr val="2A2859"/>
      </a:dk2>
      <a:lt2>
        <a:srgbClr val="F8F0DD"/>
      </a:lt2>
      <a:accent1>
        <a:srgbClr val="034B45"/>
      </a:accent1>
      <a:accent2>
        <a:srgbClr val="4EF8B6"/>
      </a:accent2>
      <a:accent3>
        <a:srgbClr val="C7F6C9"/>
      </a:accent3>
      <a:accent4>
        <a:srgbClr val="6FE9FF"/>
      </a:accent4>
      <a:accent5>
        <a:srgbClr val="FF8274"/>
      </a:accent5>
      <a:accent6>
        <a:srgbClr val="F9C66B"/>
      </a:accent6>
      <a:hlink>
        <a:srgbClr val="000000"/>
      </a:hlink>
      <a:folHlink>
        <a:srgbClr val="000000"/>
      </a:folHlink>
    </a:clrScheme>
    <a:fontScheme name="Test">
      <a:majorFont>
        <a:latin typeface="Oslo Sans Office Normal"/>
        <a:ea typeface=""/>
        <a:cs typeface=""/>
      </a:majorFont>
      <a:minorFont>
        <a:latin typeface="Oslo Sans Office Norm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slo_2019_basic.potx" id="{6638DBF3-01EF-9D48-9287-8DEF6339D1DD}" vid="{0A37711F-0EDD-C449-98AC-C8327000A62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c528fd71-ad7b-48f8-811b-c0b5643803ab" ContentTypeId="0x01010016F48F0717DDBC43A26F9C4EC94D925E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K_Felles_Arkivverdig xmlns="7ed84371-acf6-4102-828c-2caf905b4736" xsi:nil="true"/>
    <lcf76f155ced4ddcb4097134ff3c332f xmlns="1310d79c-0b9c-4458-aa58-165485e743e8">
      <Terms xmlns="http://schemas.microsoft.com/office/infopath/2007/PartnerControls"/>
    </lcf76f155ced4ddcb4097134ff3c332f>
    <TaxCatchAll xmlns="6bd1edcf-3e3f-4923-97d8-b3bf6bfde9f4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Oslo Word med logo" ma:contentTypeID="0x01010016F48F0717DDBC43A26F9C4EC94D925E00F2C804036D8A3644B54EDEB34D07A7C0" ma:contentTypeVersion="34" ma:contentTypeDescription="Felles innholdstype for Oslo Kommune" ma:contentTypeScope="" ma:versionID="78c8c1890f5a0b15b83e15e9a1330b6f">
  <xsd:schema xmlns:xsd="http://www.w3.org/2001/XMLSchema" xmlns:xs="http://www.w3.org/2001/XMLSchema" xmlns:p="http://schemas.microsoft.com/office/2006/metadata/properties" xmlns:ns2="7ed84371-acf6-4102-828c-2caf905b4736" xmlns:ns3="1310d79c-0b9c-4458-aa58-165485e743e8" xmlns:ns4="6bd1edcf-3e3f-4923-97d8-b3bf6bfde9f4" targetNamespace="http://schemas.microsoft.com/office/2006/metadata/properties" ma:root="true" ma:fieldsID="da64db0c45a2a95edfb25f709f0fcb5a" ns2:_="" ns3:_="" ns4:_="">
    <xsd:import namespace="7ed84371-acf6-4102-828c-2caf905b4736"/>
    <xsd:import namespace="1310d79c-0b9c-4458-aa58-165485e743e8"/>
    <xsd:import namespace="6bd1edcf-3e3f-4923-97d8-b3bf6bfde9f4"/>
    <xsd:element name="properties">
      <xsd:complexType>
        <xsd:sequence>
          <xsd:element name="documentManagement">
            <xsd:complexType>
              <xsd:all>
                <xsd:element ref="ns2:OK_Felles_Arkivverdig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TaxCatchAll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d84371-acf6-4102-828c-2caf905b4736" elementFormDefault="qualified">
    <xsd:import namespace="http://schemas.microsoft.com/office/2006/documentManagement/types"/>
    <xsd:import namespace="http://schemas.microsoft.com/office/infopath/2007/PartnerControls"/>
    <xsd:element name="OK_Felles_Arkivverdig" ma:index="8" nillable="true" ma:displayName="Arkivverdig" ma:description="Skal dokumentet bli arkivert i virksomhetens arkivssytem?" ma:format="Dropdown" ma:indexed="true" ma:internalName="OK_Felles_Arkivverdig">
      <xsd:simpleType>
        <xsd:restriction base="dms:Choice">
          <xsd:enumeration value="Ja"/>
          <xsd:enumeration value="Nei"/>
          <xsd:enumeration value="Arkiver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10d79c-0b9c-4458-aa58-165485e743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Bildemerkelapper" ma:readOnly="false" ma:fieldId="{5cf76f15-5ced-4ddc-b409-7134ff3c332f}" ma:taxonomyMulti="true" ma:sspId="c528fd71-ad7b-48f8-811b-c0b5643803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d1edcf-3e3f-4923-97d8-b3bf6bfde9f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a105e6ad-e9e7-4897-8aa9-7db2b608e8b3}" ma:internalName="TaxCatchAll" ma:showField="CatchAllData" ma:web="6bd1edcf-3e3f-4923-97d8-b3bf6bfde9f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1F3490-A98E-480A-AE3A-0BD89BB9B8BF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BCC7BDD0-FD36-4DF7-8311-0C8F9A028D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B84D73-7E26-4534-A3B6-F5C95275BD74}">
  <ds:schemaRefs>
    <ds:schemaRef ds:uri="http://www.w3.org/XML/1998/namespac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1310d79c-0b9c-4458-aa58-165485e743e8"/>
    <ds:schemaRef ds:uri="http://purl.org/dc/terms/"/>
    <ds:schemaRef ds:uri="http://schemas.microsoft.com/office/2006/documentManagement/types"/>
    <ds:schemaRef ds:uri="6bd1edcf-3e3f-4923-97d8-b3bf6bfde9f4"/>
    <ds:schemaRef ds:uri="7ed84371-acf6-4102-828c-2caf905b4736"/>
    <ds:schemaRef ds:uri="http://schemas.microsoft.com/office/2006/metadata/properties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BF3E9F47-9721-4542-BD12-39542772B8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d84371-acf6-4102-828c-2caf905b4736"/>
    <ds:schemaRef ds:uri="1310d79c-0b9c-4458-aa58-165485e743e8"/>
    <ds:schemaRef ds:uri="6bd1edcf-3e3f-4923-97d8-b3bf6bfde9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Oslo_2019_basic</Template>
  <TotalTime>2837</TotalTime>
  <Words>558</Words>
  <Application>Microsoft Office PowerPoint</Application>
  <PresentationFormat>Widescreen</PresentationFormat>
  <Paragraphs>129</Paragraphs>
  <Slides>12</Slides>
  <Notes>11</Notes>
  <HiddenSlides>0</HiddenSlides>
  <MMClips>0</MMClips>
  <ScaleCrop>false</ScaleCrop>
  <HeadingPairs>
    <vt:vector size="6" baseType="variant">
      <vt:variant>
        <vt:lpstr>Brukte skrifter</vt:lpstr>
      </vt:variant>
      <vt:variant>
        <vt:i4>9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22" baseType="lpstr">
      <vt:lpstr>Oslo Sans Office Normal</vt:lpstr>
      <vt:lpstr>Arial</vt:lpstr>
      <vt:lpstr>Symbol</vt:lpstr>
      <vt:lpstr>Wingdings</vt:lpstr>
      <vt:lpstr>Times New Roman</vt:lpstr>
      <vt:lpstr>Courier New</vt:lpstr>
      <vt:lpstr>Oslo Sans</vt:lpstr>
      <vt:lpstr>Oslo Sans Light</vt:lpstr>
      <vt:lpstr>Calibri</vt:lpstr>
      <vt:lpstr>Oslo 2019 / positiv</vt:lpstr>
      <vt:lpstr>Anbefalte Temasamlinger   Rehabilitering/Mestringskurs for senfølger etter Covid-19 ved Frisklivssentralen </vt:lpstr>
      <vt:lpstr>Oversikt over anbefalte temaer</vt:lpstr>
      <vt:lpstr>Informasjon /intro </vt:lpstr>
      <vt:lpstr>Fysisk aktivitet og trening etter Covid-19  </vt:lpstr>
      <vt:lpstr>Utmattelse, biopsykososial forståelse  </vt:lpstr>
      <vt:lpstr>Aktivitetskartlegging- og planlegging   </vt:lpstr>
      <vt:lpstr>Kognitive utfordringer  </vt:lpstr>
      <vt:lpstr>Mental helse  </vt:lpstr>
      <vt:lpstr>Sosiale faktorer  </vt:lpstr>
      <vt:lpstr>Veien videre </vt:lpstr>
      <vt:lpstr>Generelt</vt:lpstr>
      <vt:lpstr>Kilde </vt:lpstr>
    </vt:vector>
  </TitlesOfParts>
  <Company>Oslo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Depresjon og nedstemthet</dc:title>
  <dc:creator>June Solberg Vodahl</dc:creator>
  <cp:lastModifiedBy>Maiken Næss</cp:lastModifiedBy>
  <cp:revision>114</cp:revision>
  <cp:lastPrinted>2019-03-22T09:42:42Z</cp:lastPrinted>
  <dcterms:created xsi:type="dcterms:W3CDTF">2022-03-16T08:03:16Z</dcterms:created>
  <dcterms:modified xsi:type="dcterms:W3CDTF">2023-12-14T09:44:36Z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a2396b7-5846-48ff-8468-5f49f8ad722a_Enabled">
    <vt:lpwstr>true</vt:lpwstr>
  </property>
  <property fmtid="{D5CDD505-2E9C-101B-9397-08002B2CF9AE}" pid="3" name="MSIP_Label_7a2396b7-5846-48ff-8468-5f49f8ad722a_SetDate">
    <vt:lpwstr>2022-03-16T08:03:18Z</vt:lpwstr>
  </property>
  <property fmtid="{D5CDD505-2E9C-101B-9397-08002B2CF9AE}" pid="4" name="MSIP_Label_7a2396b7-5846-48ff-8468-5f49f8ad722a_Method">
    <vt:lpwstr>Standard</vt:lpwstr>
  </property>
  <property fmtid="{D5CDD505-2E9C-101B-9397-08002B2CF9AE}" pid="5" name="MSIP_Label_7a2396b7-5846-48ff-8468-5f49f8ad722a_Name">
    <vt:lpwstr>Lav</vt:lpwstr>
  </property>
  <property fmtid="{D5CDD505-2E9C-101B-9397-08002B2CF9AE}" pid="6" name="MSIP_Label_7a2396b7-5846-48ff-8468-5f49f8ad722a_SiteId">
    <vt:lpwstr>e6795081-6391-442e-9ab4-5e9ef74f18ea</vt:lpwstr>
  </property>
  <property fmtid="{D5CDD505-2E9C-101B-9397-08002B2CF9AE}" pid="7" name="MSIP_Label_7a2396b7-5846-48ff-8468-5f49f8ad722a_ActionId">
    <vt:lpwstr>f7ab898c-1838-4acd-8314-322a4b79d0c1</vt:lpwstr>
  </property>
  <property fmtid="{D5CDD505-2E9C-101B-9397-08002B2CF9AE}" pid="8" name="MSIP_Label_7a2396b7-5846-48ff-8468-5f49f8ad722a_ContentBits">
    <vt:lpwstr>0</vt:lpwstr>
  </property>
  <property fmtid="{D5CDD505-2E9C-101B-9397-08002B2CF9AE}" pid="9" name="ContentTypeId">
    <vt:lpwstr>0x01010016F48F0717DDBC43A26F9C4EC94D925E00F2C804036D8A3644B54EDEB34D07A7C0</vt:lpwstr>
  </property>
  <property fmtid="{D5CDD505-2E9C-101B-9397-08002B2CF9AE}" pid="10" name="Order">
    <vt:r8>100</vt:r8>
  </property>
</Properties>
</file>