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421" r:id="rId7"/>
    <p:sldId id="953" r:id="rId8"/>
    <p:sldId id="1174" r:id="rId9"/>
    <p:sldId id="365" r:id="rId10"/>
    <p:sldId id="1031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733A8F-B816-1EDE-D977-C55BF2412D8A}" v="1" dt="2024-11-18T10:27:21.4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86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ve Bergh" userId="S::tvbr@ahus.no::521ed38a-37cc-444f-9af9-53af9e03cc63" providerId="AD" clId="Web-{10733A8F-B816-1EDE-D977-C55BF2412D8A}"/>
    <pc:docChg chg="modSld">
      <pc:chgData name="Tove Bergh" userId="S::tvbr@ahus.no::521ed38a-37cc-444f-9af9-53af9e03cc63" providerId="AD" clId="Web-{10733A8F-B816-1EDE-D977-C55BF2412D8A}" dt="2024-11-18T10:27:21.431" v="0"/>
      <pc:docMkLst>
        <pc:docMk/>
      </pc:docMkLst>
      <pc:sldChg chg="delSp">
        <pc:chgData name="Tove Bergh" userId="S::tvbr@ahus.no::521ed38a-37cc-444f-9af9-53af9e03cc63" providerId="AD" clId="Web-{10733A8F-B816-1EDE-D977-C55BF2412D8A}" dt="2024-11-18T10:27:21.431" v="0"/>
        <pc:sldMkLst>
          <pc:docMk/>
          <pc:sldMk cId="3013425999" sldId="260"/>
        </pc:sldMkLst>
        <pc:picChg chg="del">
          <ac:chgData name="Tove Bergh" userId="S::tvbr@ahus.no::521ed38a-37cc-444f-9af9-53af9e03cc63" providerId="AD" clId="Web-{10733A8F-B816-1EDE-D977-C55BF2412D8A}" dt="2024-11-18T10:27:21.431" v="0"/>
          <ac:picMkLst>
            <pc:docMk/>
            <pc:sldMk cId="3013425999" sldId="260"/>
            <ac:picMk id="4" creationId="{FD52E53C-DCCD-4C8E-3A69-AB4B1AA8E9CB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233DF4-0F82-4A3D-88AE-A5D27C70BFB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6CDE27-16EF-4C7C-B6F5-1FF700019A60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Psykisk</a:t>
          </a:r>
          <a:r>
            <a:rPr lang="en-US" sz="2000" b="1"/>
            <a:t> </a:t>
          </a:r>
          <a:r>
            <a:rPr lang="en-US" sz="2000" b="1" err="1"/>
            <a:t>helse</a:t>
          </a:r>
          <a:r>
            <a:rPr lang="en-US" sz="2000" b="1"/>
            <a:t>/ </a:t>
          </a:r>
          <a:r>
            <a:rPr lang="en-US" sz="2000" b="1" err="1"/>
            <a:t>uhelse</a:t>
          </a:r>
          <a:endParaRPr lang="en-US" sz="2000" b="1"/>
        </a:p>
      </dgm:t>
    </dgm:pt>
    <dgm:pt modelId="{CDA5A136-D084-441F-82A1-B38B405648EF}" type="parTrans" cxnId="{E1B22E1D-39A0-4A89-B9FB-FFAC46ECCC8C}">
      <dgm:prSet/>
      <dgm:spPr/>
      <dgm:t>
        <a:bodyPr/>
        <a:lstStyle/>
        <a:p>
          <a:endParaRPr lang="en-US"/>
        </a:p>
      </dgm:t>
    </dgm:pt>
    <dgm:pt modelId="{BF174D30-A57A-4075-A3A7-3F4E94F2DAC0}" type="sibTrans" cxnId="{E1B22E1D-39A0-4A89-B9FB-FFAC46ECCC8C}">
      <dgm:prSet/>
      <dgm:spPr/>
      <dgm:t>
        <a:bodyPr/>
        <a:lstStyle/>
        <a:p>
          <a:endParaRPr lang="en-US"/>
        </a:p>
      </dgm:t>
    </dgm:pt>
    <dgm:pt modelId="{0318FBC1-F11C-4ED0-98CD-7C0F9B7EC3BC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Gener</a:t>
          </a:r>
          <a:endParaRPr lang="en-US" sz="1400" b="1"/>
        </a:p>
      </dgm:t>
    </dgm:pt>
    <dgm:pt modelId="{B5C25789-76FC-4403-A4BC-C94B6C97735A}" type="parTrans" cxnId="{8EEAF486-8787-4DC2-8DA0-8773E341CCB8}">
      <dgm:prSet/>
      <dgm:spPr/>
      <dgm:t>
        <a:bodyPr/>
        <a:lstStyle/>
        <a:p>
          <a:endParaRPr lang="en-US"/>
        </a:p>
      </dgm:t>
    </dgm:pt>
    <dgm:pt modelId="{F41728C3-A084-4BCB-BC1E-7A351677470D}" type="sibTrans" cxnId="{8EEAF486-8787-4DC2-8DA0-8773E341CCB8}">
      <dgm:prSet/>
      <dgm:spPr/>
      <dgm:t>
        <a:bodyPr/>
        <a:lstStyle/>
        <a:p>
          <a:endParaRPr lang="en-US"/>
        </a:p>
      </dgm:t>
    </dgm:pt>
    <dgm:pt modelId="{968FF15C-4DEE-4A4E-A4F5-57FF4967C13D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600" b="1"/>
            <a:t>Tempera</a:t>
          </a:r>
        </a:p>
        <a:p>
          <a:r>
            <a:rPr lang="en-US" sz="1600" b="1" err="1"/>
            <a:t>ment</a:t>
          </a:r>
          <a:endParaRPr lang="en-US" sz="2000" b="1"/>
        </a:p>
      </dgm:t>
    </dgm:pt>
    <dgm:pt modelId="{95BC364F-AA7A-46E2-B7BE-BD404EE15C3D}" type="parTrans" cxnId="{1BCFC6BB-AE36-46DC-8F28-DA0C4E94CF74}">
      <dgm:prSet/>
      <dgm:spPr/>
      <dgm:t>
        <a:bodyPr/>
        <a:lstStyle/>
        <a:p>
          <a:endParaRPr lang="en-US"/>
        </a:p>
      </dgm:t>
    </dgm:pt>
    <dgm:pt modelId="{025E5BD4-8400-4565-82AE-81BD93817E20}" type="sibTrans" cxnId="{1BCFC6BB-AE36-46DC-8F28-DA0C4E94CF74}">
      <dgm:prSet/>
      <dgm:spPr/>
      <dgm:t>
        <a:bodyPr/>
        <a:lstStyle/>
        <a:p>
          <a:endParaRPr lang="en-US"/>
        </a:p>
      </dgm:t>
    </dgm:pt>
    <dgm:pt modelId="{32886F20-9A4A-42BF-B807-EA64D0B264D4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600" b="1" err="1"/>
            <a:t>Sosio</a:t>
          </a:r>
          <a:r>
            <a:rPr lang="en-US" sz="1600" b="1"/>
            <a:t> </a:t>
          </a:r>
          <a:r>
            <a:rPr lang="en-US" sz="1600" b="1" err="1"/>
            <a:t>kulturelle</a:t>
          </a:r>
          <a:r>
            <a:rPr lang="en-US" sz="1600" b="1"/>
            <a:t> </a:t>
          </a:r>
          <a:r>
            <a:rPr lang="en-US" sz="1600" b="1" err="1"/>
            <a:t>faktorer</a:t>
          </a:r>
          <a:endParaRPr lang="en-US" sz="1600" b="1"/>
        </a:p>
      </dgm:t>
    </dgm:pt>
    <dgm:pt modelId="{1AA03764-B127-4678-93F1-852A5D87AD3D}" type="parTrans" cxnId="{C6B7CFCD-9088-46A4-9639-44C64A2D65D3}">
      <dgm:prSet/>
      <dgm:spPr/>
      <dgm:t>
        <a:bodyPr/>
        <a:lstStyle/>
        <a:p>
          <a:endParaRPr lang="en-US"/>
        </a:p>
      </dgm:t>
    </dgm:pt>
    <dgm:pt modelId="{671C92E6-8B36-4560-9A56-2F0A04D16C24}" type="sibTrans" cxnId="{C6B7CFCD-9088-46A4-9639-44C64A2D65D3}">
      <dgm:prSet/>
      <dgm:spPr/>
      <dgm:t>
        <a:bodyPr/>
        <a:lstStyle/>
        <a:p>
          <a:endParaRPr lang="en-US"/>
        </a:p>
      </dgm:t>
    </dgm:pt>
    <dgm:pt modelId="{A46863E2-F445-424C-87C7-32AC5586E146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Følelses</a:t>
          </a:r>
          <a:r>
            <a:rPr lang="en-US" sz="2000" b="1"/>
            <a:t> </a:t>
          </a:r>
          <a:r>
            <a:rPr lang="en-US" sz="2000" b="1" err="1"/>
            <a:t>unngå</a:t>
          </a:r>
          <a:r>
            <a:rPr lang="en-US" sz="2000" b="1"/>
            <a:t>- else</a:t>
          </a:r>
        </a:p>
      </dgm:t>
    </dgm:pt>
    <dgm:pt modelId="{78D8306F-A636-4802-B8AD-C3A001A302DB}" type="parTrans" cxnId="{B22C7ACA-DBF7-41F2-89E6-64C8806AC01B}">
      <dgm:prSet/>
      <dgm:spPr/>
      <dgm:t>
        <a:bodyPr/>
        <a:lstStyle/>
        <a:p>
          <a:endParaRPr lang="en-US"/>
        </a:p>
      </dgm:t>
    </dgm:pt>
    <dgm:pt modelId="{0EA05ECF-ECEA-425C-AB5F-BDC1AA3C713D}" type="sibTrans" cxnId="{B22C7ACA-DBF7-41F2-89E6-64C8806AC01B}">
      <dgm:prSet/>
      <dgm:spPr/>
      <dgm:t>
        <a:bodyPr/>
        <a:lstStyle/>
        <a:p>
          <a:endParaRPr lang="en-US"/>
        </a:p>
      </dgm:t>
    </dgm:pt>
    <dgm:pt modelId="{5BB3842C-27E9-4630-AB02-AE67B3038096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800" b="1"/>
            <a:t>Epi-</a:t>
          </a:r>
          <a:r>
            <a:rPr lang="en-US" sz="1800" b="1" err="1"/>
            <a:t>genetikk</a:t>
          </a:r>
          <a:endParaRPr lang="en-US" sz="2000" b="1"/>
        </a:p>
      </dgm:t>
    </dgm:pt>
    <dgm:pt modelId="{E7BCE727-C905-4339-8DEA-19F915DB40A6}" type="parTrans" cxnId="{F5211D5B-F33A-43B3-AA07-5C3BF4CBDB23}">
      <dgm:prSet/>
      <dgm:spPr/>
      <dgm:t>
        <a:bodyPr/>
        <a:lstStyle/>
        <a:p>
          <a:endParaRPr lang="en-US"/>
        </a:p>
      </dgm:t>
    </dgm:pt>
    <dgm:pt modelId="{2956DCC4-255A-496A-95F1-27512A975960}" type="sibTrans" cxnId="{F5211D5B-F33A-43B3-AA07-5C3BF4CBDB23}">
      <dgm:prSet/>
      <dgm:spPr/>
      <dgm:t>
        <a:bodyPr/>
        <a:lstStyle/>
        <a:p>
          <a:endParaRPr lang="en-US"/>
        </a:p>
      </dgm:t>
    </dgm:pt>
    <dgm:pt modelId="{D1471F8B-92D0-418C-9AE1-CC77E64D105C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Familie-miljø</a:t>
          </a:r>
          <a:endParaRPr lang="en-US" sz="2000" b="1"/>
        </a:p>
      </dgm:t>
    </dgm:pt>
    <dgm:pt modelId="{CF66A769-FA3A-4667-9399-56FBE9D8D5C3}" type="parTrans" cxnId="{CE111317-59AA-4993-AEDA-DCABE28763BA}">
      <dgm:prSet/>
      <dgm:spPr/>
      <dgm:t>
        <a:bodyPr/>
        <a:lstStyle/>
        <a:p>
          <a:endParaRPr lang="en-US"/>
        </a:p>
      </dgm:t>
    </dgm:pt>
    <dgm:pt modelId="{BE654F56-6941-4EBD-95CE-FF0A5C94DB80}" type="sibTrans" cxnId="{CE111317-59AA-4993-AEDA-DCABE28763BA}">
      <dgm:prSet/>
      <dgm:spPr/>
      <dgm:t>
        <a:bodyPr/>
        <a:lstStyle/>
        <a:p>
          <a:endParaRPr lang="en-US"/>
        </a:p>
      </dgm:t>
    </dgm:pt>
    <dgm:pt modelId="{0DA0D71D-9996-42A3-A3A9-549CE8049D4E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Livs</a:t>
          </a:r>
          <a:r>
            <a:rPr lang="en-US" sz="2000" b="1"/>
            <a:t>-stress</a:t>
          </a:r>
        </a:p>
      </dgm:t>
    </dgm:pt>
    <dgm:pt modelId="{C6D280B7-C02E-4B14-870C-B8C08B35BA29}" type="parTrans" cxnId="{F5278DDB-8C1D-4B93-9C05-7D4871744AC6}">
      <dgm:prSet/>
      <dgm:spPr/>
      <dgm:t>
        <a:bodyPr/>
        <a:lstStyle/>
        <a:p>
          <a:endParaRPr lang="en-US"/>
        </a:p>
      </dgm:t>
    </dgm:pt>
    <dgm:pt modelId="{F21C61F7-BAFA-4EDD-BE18-09A4C1712C21}" type="sibTrans" cxnId="{F5278DDB-8C1D-4B93-9C05-7D4871744AC6}">
      <dgm:prSet/>
      <dgm:spPr/>
      <dgm:t>
        <a:bodyPr/>
        <a:lstStyle/>
        <a:p>
          <a:endParaRPr lang="en-US"/>
        </a:p>
      </dgm:t>
    </dgm:pt>
    <dgm:pt modelId="{6C671FE1-55B2-45B8-9A32-2835675C28ED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800" b="1" err="1"/>
            <a:t>Pubertet</a:t>
          </a:r>
          <a:endParaRPr lang="en-US" sz="2000" b="1"/>
        </a:p>
      </dgm:t>
    </dgm:pt>
    <dgm:pt modelId="{E6D68E74-7A5E-42D8-8462-EA3B08844ABF}" type="parTrans" cxnId="{4EBB11D2-E8A5-4F76-8AB1-B07B822C3936}">
      <dgm:prSet/>
      <dgm:spPr/>
      <dgm:t>
        <a:bodyPr/>
        <a:lstStyle/>
        <a:p>
          <a:endParaRPr lang="en-US"/>
        </a:p>
      </dgm:t>
    </dgm:pt>
    <dgm:pt modelId="{5F7B82E8-10EF-4214-BE70-4DCF6813965C}" type="sibTrans" cxnId="{4EBB11D2-E8A5-4F76-8AB1-B07B822C3936}">
      <dgm:prSet/>
      <dgm:spPr/>
      <dgm:t>
        <a:bodyPr/>
        <a:lstStyle/>
        <a:p>
          <a:endParaRPr lang="en-US"/>
        </a:p>
      </dgm:t>
    </dgm:pt>
    <dgm:pt modelId="{D53E5E71-8D22-4E35-8F4E-C35B559B0791}" type="pres">
      <dgm:prSet presAssocID="{F8233DF4-0F82-4A3D-88AE-A5D27C70BFB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5DB51A-B5E2-4193-B621-3EFD51CC3C31}" type="pres">
      <dgm:prSet presAssocID="{976CDE27-16EF-4C7C-B6F5-1FF700019A60}" presName="centerShape" presStyleLbl="node0" presStyleIdx="0" presStyleCnt="1" custScaleX="130543" custScaleY="130543"/>
      <dgm:spPr/>
    </dgm:pt>
    <dgm:pt modelId="{71341B19-47BC-4E82-9AF4-7318F9D60A7E}" type="pres">
      <dgm:prSet presAssocID="{0318FBC1-F11C-4ED0-98CD-7C0F9B7EC3BC}" presName="node" presStyleLbl="node1" presStyleIdx="0" presStyleCnt="8" custScaleX="149192" custScaleY="149192">
        <dgm:presLayoutVars>
          <dgm:bulletEnabled val="1"/>
        </dgm:presLayoutVars>
      </dgm:prSet>
      <dgm:spPr/>
    </dgm:pt>
    <dgm:pt modelId="{9FEC3F21-1EAD-4160-8986-FE4F7BCB1895}" type="pres">
      <dgm:prSet presAssocID="{0318FBC1-F11C-4ED0-98CD-7C0F9B7EC3BC}" presName="dummy" presStyleCnt="0"/>
      <dgm:spPr/>
    </dgm:pt>
    <dgm:pt modelId="{D0EA0202-0437-461E-8A75-72FBB6AB6DAF}" type="pres">
      <dgm:prSet presAssocID="{F41728C3-A084-4BCB-BC1E-7A351677470D}" presName="sibTrans" presStyleLbl="sibTrans2D1" presStyleIdx="0" presStyleCnt="8"/>
      <dgm:spPr/>
    </dgm:pt>
    <dgm:pt modelId="{08C605F4-33B9-4562-B39D-2A9F6AF28DE9}" type="pres">
      <dgm:prSet presAssocID="{968FF15C-4DEE-4A4E-A4F5-57FF4967C13D}" presName="node" presStyleLbl="node1" presStyleIdx="1" presStyleCnt="8" custScaleX="149192" custScaleY="149192">
        <dgm:presLayoutVars>
          <dgm:bulletEnabled val="1"/>
        </dgm:presLayoutVars>
      </dgm:prSet>
      <dgm:spPr/>
    </dgm:pt>
    <dgm:pt modelId="{B258B7F5-01C9-49C5-AF1B-DC38375E6972}" type="pres">
      <dgm:prSet presAssocID="{968FF15C-4DEE-4A4E-A4F5-57FF4967C13D}" presName="dummy" presStyleCnt="0"/>
      <dgm:spPr/>
    </dgm:pt>
    <dgm:pt modelId="{2A4821DF-1091-469F-865A-F512F01A84B0}" type="pres">
      <dgm:prSet presAssocID="{025E5BD4-8400-4565-82AE-81BD93817E20}" presName="sibTrans" presStyleLbl="sibTrans2D1" presStyleIdx="1" presStyleCnt="8"/>
      <dgm:spPr/>
    </dgm:pt>
    <dgm:pt modelId="{9D82C3FF-EAC7-4F61-9771-C005A8988735}" type="pres">
      <dgm:prSet presAssocID="{D1471F8B-92D0-418C-9AE1-CC77E64D105C}" presName="node" presStyleLbl="node1" presStyleIdx="2" presStyleCnt="8" custScaleX="149192" custScaleY="149192">
        <dgm:presLayoutVars>
          <dgm:bulletEnabled val="1"/>
        </dgm:presLayoutVars>
      </dgm:prSet>
      <dgm:spPr/>
    </dgm:pt>
    <dgm:pt modelId="{4D64A277-62E2-4FB2-B0B4-DE8FE8D5B0B9}" type="pres">
      <dgm:prSet presAssocID="{D1471F8B-92D0-418C-9AE1-CC77E64D105C}" presName="dummy" presStyleCnt="0"/>
      <dgm:spPr/>
    </dgm:pt>
    <dgm:pt modelId="{FCBCE282-5B5B-4D0E-9A6D-606D6728EDC3}" type="pres">
      <dgm:prSet presAssocID="{BE654F56-6941-4EBD-95CE-FF0A5C94DB80}" presName="sibTrans" presStyleLbl="sibTrans2D1" presStyleIdx="2" presStyleCnt="8"/>
      <dgm:spPr/>
    </dgm:pt>
    <dgm:pt modelId="{B05ACFFD-B7F0-4F59-8E21-B8C1879E1F56}" type="pres">
      <dgm:prSet presAssocID="{5BB3842C-27E9-4630-AB02-AE67B3038096}" presName="node" presStyleLbl="node1" presStyleIdx="3" presStyleCnt="8" custScaleX="149192" custScaleY="149192">
        <dgm:presLayoutVars>
          <dgm:bulletEnabled val="1"/>
        </dgm:presLayoutVars>
      </dgm:prSet>
      <dgm:spPr/>
    </dgm:pt>
    <dgm:pt modelId="{60732E07-CD2C-4E2C-8A90-B85B2D110732}" type="pres">
      <dgm:prSet presAssocID="{5BB3842C-27E9-4630-AB02-AE67B3038096}" presName="dummy" presStyleCnt="0"/>
      <dgm:spPr/>
    </dgm:pt>
    <dgm:pt modelId="{0225C0B3-37E8-4DD5-9EFB-1264EC4E5F24}" type="pres">
      <dgm:prSet presAssocID="{2956DCC4-255A-496A-95F1-27512A975960}" presName="sibTrans" presStyleLbl="sibTrans2D1" presStyleIdx="3" presStyleCnt="8"/>
      <dgm:spPr/>
    </dgm:pt>
    <dgm:pt modelId="{DB9D2DB0-780B-455E-A7DB-A5A958188553}" type="pres">
      <dgm:prSet presAssocID="{32886F20-9A4A-42BF-B807-EA64D0B264D4}" presName="node" presStyleLbl="node1" presStyleIdx="4" presStyleCnt="8" custScaleX="149192" custScaleY="149192">
        <dgm:presLayoutVars>
          <dgm:bulletEnabled val="1"/>
        </dgm:presLayoutVars>
      </dgm:prSet>
      <dgm:spPr/>
    </dgm:pt>
    <dgm:pt modelId="{623C91D5-1A42-4703-A8CA-9298C4DCC536}" type="pres">
      <dgm:prSet presAssocID="{32886F20-9A4A-42BF-B807-EA64D0B264D4}" presName="dummy" presStyleCnt="0"/>
      <dgm:spPr/>
    </dgm:pt>
    <dgm:pt modelId="{ED1799DA-05ED-4E70-AD8F-ACBCA716810A}" type="pres">
      <dgm:prSet presAssocID="{671C92E6-8B36-4560-9A56-2F0A04D16C24}" presName="sibTrans" presStyleLbl="sibTrans2D1" presStyleIdx="4" presStyleCnt="8"/>
      <dgm:spPr/>
    </dgm:pt>
    <dgm:pt modelId="{7D46CF7B-2A88-4D1C-B4B7-BA94E986853C}" type="pres">
      <dgm:prSet presAssocID="{0DA0D71D-9996-42A3-A3A9-549CE8049D4E}" presName="node" presStyleLbl="node1" presStyleIdx="5" presStyleCnt="8" custScaleX="149192" custScaleY="149192">
        <dgm:presLayoutVars>
          <dgm:bulletEnabled val="1"/>
        </dgm:presLayoutVars>
      </dgm:prSet>
      <dgm:spPr/>
    </dgm:pt>
    <dgm:pt modelId="{72E2F015-716A-4B04-9F93-C6F6A8E64F3B}" type="pres">
      <dgm:prSet presAssocID="{0DA0D71D-9996-42A3-A3A9-549CE8049D4E}" presName="dummy" presStyleCnt="0"/>
      <dgm:spPr/>
    </dgm:pt>
    <dgm:pt modelId="{E99219F6-A1F6-4512-81BE-8DC1589C82C9}" type="pres">
      <dgm:prSet presAssocID="{F21C61F7-BAFA-4EDD-BE18-09A4C1712C21}" presName="sibTrans" presStyleLbl="sibTrans2D1" presStyleIdx="5" presStyleCnt="8"/>
      <dgm:spPr/>
    </dgm:pt>
    <dgm:pt modelId="{DA0E7CD2-8458-4D9A-A8FF-1809FD35FF79}" type="pres">
      <dgm:prSet presAssocID="{6C671FE1-55B2-45B8-9A32-2835675C28ED}" presName="node" presStyleLbl="node1" presStyleIdx="6" presStyleCnt="8" custScaleX="149192" custScaleY="149192">
        <dgm:presLayoutVars>
          <dgm:bulletEnabled val="1"/>
        </dgm:presLayoutVars>
      </dgm:prSet>
      <dgm:spPr/>
    </dgm:pt>
    <dgm:pt modelId="{3118D9F1-4C2D-48C6-BDE9-A7EC068A2DE2}" type="pres">
      <dgm:prSet presAssocID="{6C671FE1-55B2-45B8-9A32-2835675C28ED}" presName="dummy" presStyleCnt="0"/>
      <dgm:spPr/>
    </dgm:pt>
    <dgm:pt modelId="{EDF33366-9D1A-4470-9DC2-2C495EB475D0}" type="pres">
      <dgm:prSet presAssocID="{5F7B82E8-10EF-4214-BE70-4DCF6813965C}" presName="sibTrans" presStyleLbl="sibTrans2D1" presStyleIdx="6" presStyleCnt="8"/>
      <dgm:spPr/>
    </dgm:pt>
    <dgm:pt modelId="{F147B290-4A0A-438F-BA64-906B82BEA59C}" type="pres">
      <dgm:prSet presAssocID="{A46863E2-F445-424C-87C7-32AC5586E146}" presName="node" presStyleLbl="node1" presStyleIdx="7" presStyleCnt="8" custScaleX="149192" custScaleY="149192">
        <dgm:presLayoutVars>
          <dgm:bulletEnabled val="1"/>
        </dgm:presLayoutVars>
      </dgm:prSet>
      <dgm:spPr/>
    </dgm:pt>
    <dgm:pt modelId="{1DDDB12A-9B79-42CC-986B-BE587B122F04}" type="pres">
      <dgm:prSet presAssocID="{A46863E2-F445-424C-87C7-32AC5586E146}" presName="dummy" presStyleCnt="0"/>
      <dgm:spPr/>
    </dgm:pt>
    <dgm:pt modelId="{CF476F69-BFD6-4D97-97BB-96DC73ED462B}" type="pres">
      <dgm:prSet presAssocID="{0EA05ECF-ECEA-425C-AB5F-BDC1AA3C713D}" presName="sibTrans" presStyleLbl="sibTrans2D1" presStyleIdx="7" presStyleCnt="8"/>
      <dgm:spPr/>
    </dgm:pt>
  </dgm:ptLst>
  <dgm:cxnLst>
    <dgm:cxn modelId="{B3121316-3886-4596-94B4-DB21366EACD5}" type="presOf" srcId="{0318FBC1-F11C-4ED0-98CD-7C0F9B7EC3BC}" destId="{71341B19-47BC-4E82-9AF4-7318F9D60A7E}" srcOrd="0" destOrd="0" presId="urn:microsoft.com/office/officeart/2005/8/layout/radial6"/>
    <dgm:cxn modelId="{CE111317-59AA-4993-AEDA-DCABE28763BA}" srcId="{976CDE27-16EF-4C7C-B6F5-1FF700019A60}" destId="{D1471F8B-92D0-418C-9AE1-CC77E64D105C}" srcOrd="2" destOrd="0" parTransId="{CF66A769-FA3A-4667-9399-56FBE9D8D5C3}" sibTransId="{BE654F56-6941-4EBD-95CE-FF0A5C94DB80}"/>
    <dgm:cxn modelId="{E1B22E1D-39A0-4A89-B9FB-FFAC46ECCC8C}" srcId="{F8233DF4-0F82-4A3D-88AE-A5D27C70BFB9}" destId="{976CDE27-16EF-4C7C-B6F5-1FF700019A60}" srcOrd="0" destOrd="0" parTransId="{CDA5A136-D084-441F-82A1-B38B405648EF}" sibTransId="{BF174D30-A57A-4075-A3A7-3F4E94F2DAC0}"/>
    <dgm:cxn modelId="{E77FEC22-AE4D-451C-A79A-300CB9D93899}" type="presOf" srcId="{5F7B82E8-10EF-4214-BE70-4DCF6813965C}" destId="{EDF33366-9D1A-4470-9DC2-2C495EB475D0}" srcOrd="0" destOrd="0" presId="urn:microsoft.com/office/officeart/2005/8/layout/radial6"/>
    <dgm:cxn modelId="{2670EB28-BA34-4FF3-B1DB-1DB0181E230C}" type="presOf" srcId="{F21C61F7-BAFA-4EDD-BE18-09A4C1712C21}" destId="{E99219F6-A1F6-4512-81BE-8DC1589C82C9}" srcOrd="0" destOrd="0" presId="urn:microsoft.com/office/officeart/2005/8/layout/radial6"/>
    <dgm:cxn modelId="{E782212C-D3E9-474E-8B29-08F6D60DB36E}" type="presOf" srcId="{976CDE27-16EF-4C7C-B6F5-1FF700019A60}" destId="{6C5DB51A-B5E2-4193-B621-3EFD51CC3C31}" srcOrd="0" destOrd="0" presId="urn:microsoft.com/office/officeart/2005/8/layout/radial6"/>
    <dgm:cxn modelId="{95D7683C-27BC-477E-8F71-DDC18F9DA175}" type="presOf" srcId="{F8233DF4-0F82-4A3D-88AE-A5D27C70BFB9}" destId="{D53E5E71-8D22-4E35-8F4E-C35B559B0791}" srcOrd="0" destOrd="0" presId="urn:microsoft.com/office/officeart/2005/8/layout/radial6"/>
    <dgm:cxn modelId="{F5211D5B-F33A-43B3-AA07-5C3BF4CBDB23}" srcId="{976CDE27-16EF-4C7C-B6F5-1FF700019A60}" destId="{5BB3842C-27E9-4630-AB02-AE67B3038096}" srcOrd="3" destOrd="0" parTransId="{E7BCE727-C905-4339-8DEA-19F915DB40A6}" sibTransId="{2956DCC4-255A-496A-95F1-27512A975960}"/>
    <dgm:cxn modelId="{8094425F-B5A2-4D83-9B99-4D1AE3C48BC5}" type="presOf" srcId="{2956DCC4-255A-496A-95F1-27512A975960}" destId="{0225C0B3-37E8-4DD5-9EFB-1264EC4E5F24}" srcOrd="0" destOrd="0" presId="urn:microsoft.com/office/officeart/2005/8/layout/radial6"/>
    <dgm:cxn modelId="{891CBD63-37F6-4693-A545-EB22AA629E06}" type="presOf" srcId="{BE654F56-6941-4EBD-95CE-FF0A5C94DB80}" destId="{FCBCE282-5B5B-4D0E-9A6D-606D6728EDC3}" srcOrd="0" destOrd="0" presId="urn:microsoft.com/office/officeart/2005/8/layout/radial6"/>
    <dgm:cxn modelId="{24B95251-2F33-4A8F-B107-B7849F4B20F5}" type="presOf" srcId="{32886F20-9A4A-42BF-B807-EA64D0B264D4}" destId="{DB9D2DB0-780B-455E-A7DB-A5A958188553}" srcOrd="0" destOrd="0" presId="urn:microsoft.com/office/officeart/2005/8/layout/radial6"/>
    <dgm:cxn modelId="{7AEBB672-A361-444C-AC7E-8618CA7EF88F}" type="presOf" srcId="{0EA05ECF-ECEA-425C-AB5F-BDC1AA3C713D}" destId="{CF476F69-BFD6-4D97-97BB-96DC73ED462B}" srcOrd="0" destOrd="0" presId="urn:microsoft.com/office/officeart/2005/8/layout/radial6"/>
    <dgm:cxn modelId="{D432D353-C43D-414B-ABAE-5FF950722AE0}" type="presOf" srcId="{6C671FE1-55B2-45B8-9A32-2835675C28ED}" destId="{DA0E7CD2-8458-4D9A-A8FF-1809FD35FF79}" srcOrd="0" destOrd="0" presId="urn:microsoft.com/office/officeart/2005/8/layout/radial6"/>
    <dgm:cxn modelId="{4B9CDB57-8BED-40E7-872A-AA9F6E2DD9BE}" type="presOf" srcId="{025E5BD4-8400-4565-82AE-81BD93817E20}" destId="{2A4821DF-1091-469F-865A-F512F01A84B0}" srcOrd="0" destOrd="0" presId="urn:microsoft.com/office/officeart/2005/8/layout/radial6"/>
    <dgm:cxn modelId="{8EEAF486-8787-4DC2-8DA0-8773E341CCB8}" srcId="{976CDE27-16EF-4C7C-B6F5-1FF700019A60}" destId="{0318FBC1-F11C-4ED0-98CD-7C0F9B7EC3BC}" srcOrd="0" destOrd="0" parTransId="{B5C25789-76FC-4403-A4BC-C94B6C97735A}" sibTransId="{F41728C3-A084-4BCB-BC1E-7A351677470D}"/>
    <dgm:cxn modelId="{9DA46AA2-7576-4F95-B15D-37514C3FAED9}" type="presOf" srcId="{5BB3842C-27E9-4630-AB02-AE67B3038096}" destId="{B05ACFFD-B7F0-4F59-8E21-B8C1879E1F56}" srcOrd="0" destOrd="0" presId="urn:microsoft.com/office/officeart/2005/8/layout/radial6"/>
    <dgm:cxn modelId="{213959A9-121C-408F-A336-EFB0DA78E78A}" type="presOf" srcId="{F41728C3-A084-4BCB-BC1E-7A351677470D}" destId="{D0EA0202-0437-461E-8A75-72FBB6AB6DAF}" srcOrd="0" destOrd="0" presId="urn:microsoft.com/office/officeart/2005/8/layout/radial6"/>
    <dgm:cxn modelId="{1BCFC6BB-AE36-46DC-8F28-DA0C4E94CF74}" srcId="{976CDE27-16EF-4C7C-B6F5-1FF700019A60}" destId="{968FF15C-4DEE-4A4E-A4F5-57FF4967C13D}" srcOrd="1" destOrd="0" parTransId="{95BC364F-AA7A-46E2-B7BE-BD404EE15C3D}" sibTransId="{025E5BD4-8400-4565-82AE-81BD93817E20}"/>
    <dgm:cxn modelId="{9858B5C1-9623-46CF-9CAA-5F426BE11A56}" type="presOf" srcId="{0DA0D71D-9996-42A3-A3A9-549CE8049D4E}" destId="{7D46CF7B-2A88-4D1C-B4B7-BA94E986853C}" srcOrd="0" destOrd="0" presId="urn:microsoft.com/office/officeart/2005/8/layout/radial6"/>
    <dgm:cxn modelId="{B22C7ACA-DBF7-41F2-89E6-64C8806AC01B}" srcId="{976CDE27-16EF-4C7C-B6F5-1FF700019A60}" destId="{A46863E2-F445-424C-87C7-32AC5586E146}" srcOrd="7" destOrd="0" parTransId="{78D8306F-A636-4802-B8AD-C3A001A302DB}" sibTransId="{0EA05ECF-ECEA-425C-AB5F-BDC1AA3C713D}"/>
    <dgm:cxn modelId="{C6B7CFCD-9088-46A4-9639-44C64A2D65D3}" srcId="{976CDE27-16EF-4C7C-B6F5-1FF700019A60}" destId="{32886F20-9A4A-42BF-B807-EA64D0B264D4}" srcOrd="4" destOrd="0" parTransId="{1AA03764-B127-4678-93F1-852A5D87AD3D}" sibTransId="{671C92E6-8B36-4560-9A56-2F0A04D16C24}"/>
    <dgm:cxn modelId="{4EBB11D2-E8A5-4F76-8AB1-B07B822C3936}" srcId="{976CDE27-16EF-4C7C-B6F5-1FF700019A60}" destId="{6C671FE1-55B2-45B8-9A32-2835675C28ED}" srcOrd="6" destOrd="0" parTransId="{E6D68E74-7A5E-42D8-8462-EA3B08844ABF}" sibTransId="{5F7B82E8-10EF-4214-BE70-4DCF6813965C}"/>
    <dgm:cxn modelId="{F5278DDB-8C1D-4B93-9C05-7D4871744AC6}" srcId="{976CDE27-16EF-4C7C-B6F5-1FF700019A60}" destId="{0DA0D71D-9996-42A3-A3A9-549CE8049D4E}" srcOrd="5" destOrd="0" parTransId="{C6D280B7-C02E-4B14-870C-B8C08B35BA29}" sibTransId="{F21C61F7-BAFA-4EDD-BE18-09A4C1712C21}"/>
    <dgm:cxn modelId="{9AE0E9E5-FB1A-4531-A2AC-D1292C2B0ECB}" type="presOf" srcId="{671C92E6-8B36-4560-9A56-2F0A04D16C24}" destId="{ED1799DA-05ED-4E70-AD8F-ACBCA716810A}" srcOrd="0" destOrd="0" presId="urn:microsoft.com/office/officeart/2005/8/layout/radial6"/>
    <dgm:cxn modelId="{6CD62EEC-0D89-4F43-BF29-AC17E8CD53CD}" type="presOf" srcId="{A46863E2-F445-424C-87C7-32AC5586E146}" destId="{F147B290-4A0A-438F-BA64-906B82BEA59C}" srcOrd="0" destOrd="0" presId="urn:microsoft.com/office/officeart/2005/8/layout/radial6"/>
    <dgm:cxn modelId="{FA7321F8-AEFE-4F09-94EB-0F312B4408AB}" type="presOf" srcId="{968FF15C-4DEE-4A4E-A4F5-57FF4967C13D}" destId="{08C605F4-33B9-4562-B39D-2A9F6AF28DE9}" srcOrd="0" destOrd="0" presId="urn:microsoft.com/office/officeart/2005/8/layout/radial6"/>
    <dgm:cxn modelId="{A62531FC-215C-45BF-8F30-560D8363CFB6}" type="presOf" srcId="{D1471F8B-92D0-418C-9AE1-CC77E64D105C}" destId="{9D82C3FF-EAC7-4F61-9771-C005A8988735}" srcOrd="0" destOrd="0" presId="urn:microsoft.com/office/officeart/2005/8/layout/radial6"/>
    <dgm:cxn modelId="{6728B5BD-F315-4428-8043-ED221A83F0E9}" type="presParOf" srcId="{D53E5E71-8D22-4E35-8F4E-C35B559B0791}" destId="{6C5DB51A-B5E2-4193-B621-3EFD51CC3C31}" srcOrd="0" destOrd="0" presId="urn:microsoft.com/office/officeart/2005/8/layout/radial6"/>
    <dgm:cxn modelId="{BEE3BEA0-AAAC-4BB2-B3E2-1FE8B1974B14}" type="presParOf" srcId="{D53E5E71-8D22-4E35-8F4E-C35B559B0791}" destId="{71341B19-47BC-4E82-9AF4-7318F9D60A7E}" srcOrd="1" destOrd="0" presId="urn:microsoft.com/office/officeart/2005/8/layout/radial6"/>
    <dgm:cxn modelId="{116D7E34-4C6A-416F-B941-2E78C9D0484F}" type="presParOf" srcId="{D53E5E71-8D22-4E35-8F4E-C35B559B0791}" destId="{9FEC3F21-1EAD-4160-8986-FE4F7BCB1895}" srcOrd="2" destOrd="0" presId="urn:microsoft.com/office/officeart/2005/8/layout/radial6"/>
    <dgm:cxn modelId="{B04A1193-1776-4634-B749-4CA608DBE85D}" type="presParOf" srcId="{D53E5E71-8D22-4E35-8F4E-C35B559B0791}" destId="{D0EA0202-0437-461E-8A75-72FBB6AB6DAF}" srcOrd="3" destOrd="0" presId="urn:microsoft.com/office/officeart/2005/8/layout/radial6"/>
    <dgm:cxn modelId="{3F1F51F3-2118-4212-8A20-4CB7EAFB72C4}" type="presParOf" srcId="{D53E5E71-8D22-4E35-8F4E-C35B559B0791}" destId="{08C605F4-33B9-4562-B39D-2A9F6AF28DE9}" srcOrd="4" destOrd="0" presId="urn:microsoft.com/office/officeart/2005/8/layout/radial6"/>
    <dgm:cxn modelId="{54F47560-3528-4E79-B00E-F36826027A1E}" type="presParOf" srcId="{D53E5E71-8D22-4E35-8F4E-C35B559B0791}" destId="{B258B7F5-01C9-49C5-AF1B-DC38375E6972}" srcOrd="5" destOrd="0" presId="urn:microsoft.com/office/officeart/2005/8/layout/radial6"/>
    <dgm:cxn modelId="{9EF4DFCD-E711-459D-A623-60889A790D68}" type="presParOf" srcId="{D53E5E71-8D22-4E35-8F4E-C35B559B0791}" destId="{2A4821DF-1091-469F-865A-F512F01A84B0}" srcOrd="6" destOrd="0" presId="urn:microsoft.com/office/officeart/2005/8/layout/radial6"/>
    <dgm:cxn modelId="{BECD7075-15EE-4E28-9116-C5CE063F5CD8}" type="presParOf" srcId="{D53E5E71-8D22-4E35-8F4E-C35B559B0791}" destId="{9D82C3FF-EAC7-4F61-9771-C005A8988735}" srcOrd="7" destOrd="0" presId="urn:microsoft.com/office/officeart/2005/8/layout/radial6"/>
    <dgm:cxn modelId="{3D379326-BF5F-48F5-82DB-682918A66127}" type="presParOf" srcId="{D53E5E71-8D22-4E35-8F4E-C35B559B0791}" destId="{4D64A277-62E2-4FB2-B0B4-DE8FE8D5B0B9}" srcOrd="8" destOrd="0" presId="urn:microsoft.com/office/officeart/2005/8/layout/radial6"/>
    <dgm:cxn modelId="{564FCCEE-BA4E-4DC2-BD87-197739686BB3}" type="presParOf" srcId="{D53E5E71-8D22-4E35-8F4E-C35B559B0791}" destId="{FCBCE282-5B5B-4D0E-9A6D-606D6728EDC3}" srcOrd="9" destOrd="0" presId="urn:microsoft.com/office/officeart/2005/8/layout/radial6"/>
    <dgm:cxn modelId="{0DD7CB39-0B53-454F-8E11-3EE5D0784010}" type="presParOf" srcId="{D53E5E71-8D22-4E35-8F4E-C35B559B0791}" destId="{B05ACFFD-B7F0-4F59-8E21-B8C1879E1F56}" srcOrd="10" destOrd="0" presId="urn:microsoft.com/office/officeart/2005/8/layout/radial6"/>
    <dgm:cxn modelId="{6B84FC73-8FA0-4447-9911-007C93B70667}" type="presParOf" srcId="{D53E5E71-8D22-4E35-8F4E-C35B559B0791}" destId="{60732E07-CD2C-4E2C-8A90-B85B2D110732}" srcOrd="11" destOrd="0" presId="urn:microsoft.com/office/officeart/2005/8/layout/radial6"/>
    <dgm:cxn modelId="{47D86B0A-9946-45D3-B67E-BD89BF053912}" type="presParOf" srcId="{D53E5E71-8D22-4E35-8F4E-C35B559B0791}" destId="{0225C0B3-37E8-4DD5-9EFB-1264EC4E5F24}" srcOrd="12" destOrd="0" presId="urn:microsoft.com/office/officeart/2005/8/layout/radial6"/>
    <dgm:cxn modelId="{EDEAA843-BE48-426C-BD27-1BFABCCCEDEA}" type="presParOf" srcId="{D53E5E71-8D22-4E35-8F4E-C35B559B0791}" destId="{DB9D2DB0-780B-455E-A7DB-A5A958188553}" srcOrd="13" destOrd="0" presId="urn:microsoft.com/office/officeart/2005/8/layout/radial6"/>
    <dgm:cxn modelId="{E18B4A56-D53F-48E9-B1AE-BC8787F8ACFF}" type="presParOf" srcId="{D53E5E71-8D22-4E35-8F4E-C35B559B0791}" destId="{623C91D5-1A42-4703-A8CA-9298C4DCC536}" srcOrd="14" destOrd="0" presId="urn:microsoft.com/office/officeart/2005/8/layout/radial6"/>
    <dgm:cxn modelId="{401F0D28-4505-461C-A112-FEB2A09709A0}" type="presParOf" srcId="{D53E5E71-8D22-4E35-8F4E-C35B559B0791}" destId="{ED1799DA-05ED-4E70-AD8F-ACBCA716810A}" srcOrd="15" destOrd="0" presId="urn:microsoft.com/office/officeart/2005/8/layout/radial6"/>
    <dgm:cxn modelId="{4D0F96E5-926E-4B76-B232-886D23F285AE}" type="presParOf" srcId="{D53E5E71-8D22-4E35-8F4E-C35B559B0791}" destId="{7D46CF7B-2A88-4D1C-B4B7-BA94E986853C}" srcOrd="16" destOrd="0" presId="urn:microsoft.com/office/officeart/2005/8/layout/radial6"/>
    <dgm:cxn modelId="{0B8C6D16-BDAA-49E8-97F4-2D942053F15C}" type="presParOf" srcId="{D53E5E71-8D22-4E35-8F4E-C35B559B0791}" destId="{72E2F015-716A-4B04-9F93-C6F6A8E64F3B}" srcOrd="17" destOrd="0" presId="urn:microsoft.com/office/officeart/2005/8/layout/radial6"/>
    <dgm:cxn modelId="{8F1B23F6-7593-4546-9102-088DAF5A0341}" type="presParOf" srcId="{D53E5E71-8D22-4E35-8F4E-C35B559B0791}" destId="{E99219F6-A1F6-4512-81BE-8DC1589C82C9}" srcOrd="18" destOrd="0" presId="urn:microsoft.com/office/officeart/2005/8/layout/radial6"/>
    <dgm:cxn modelId="{F4351E7E-3B95-4254-A8CB-C31AC167B810}" type="presParOf" srcId="{D53E5E71-8D22-4E35-8F4E-C35B559B0791}" destId="{DA0E7CD2-8458-4D9A-A8FF-1809FD35FF79}" srcOrd="19" destOrd="0" presId="urn:microsoft.com/office/officeart/2005/8/layout/radial6"/>
    <dgm:cxn modelId="{4EA89207-6331-4D39-B514-766B3BAE20E7}" type="presParOf" srcId="{D53E5E71-8D22-4E35-8F4E-C35B559B0791}" destId="{3118D9F1-4C2D-48C6-BDE9-A7EC068A2DE2}" srcOrd="20" destOrd="0" presId="urn:microsoft.com/office/officeart/2005/8/layout/radial6"/>
    <dgm:cxn modelId="{FECC56FE-E390-4E9F-A637-5BCC1E283C8A}" type="presParOf" srcId="{D53E5E71-8D22-4E35-8F4E-C35B559B0791}" destId="{EDF33366-9D1A-4470-9DC2-2C495EB475D0}" srcOrd="21" destOrd="0" presId="urn:microsoft.com/office/officeart/2005/8/layout/radial6"/>
    <dgm:cxn modelId="{E6C88C04-3152-44E6-A810-7006DA97FD1C}" type="presParOf" srcId="{D53E5E71-8D22-4E35-8F4E-C35B559B0791}" destId="{F147B290-4A0A-438F-BA64-906B82BEA59C}" srcOrd="22" destOrd="0" presId="urn:microsoft.com/office/officeart/2005/8/layout/radial6"/>
    <dgm:cxn modelId="{5C9782FE-6733-4338-95FF-DC65B3BD80D1}" type="presParOf" srcId="{D53E5E71-8D22-4E35-8F4E-C35B559B0791}" destId="{1DDDB12A-9B79-42CC-986B-BE587B122F04}" srcOrd="23" destOrd="0" presId="urn:microsoft.com/office/officeart/2005/8/layout/radial6"/>
    <dgm:cxn modelId="{755F7807-133B-4088-A2CD-5D875E6134E3}" type="presParOf" srcId="{D53E5E71-8D22-4E35-8F4E-C35B559B0791}" destId="{CF476F69-BFD6-4D97-97BB-96DC73ED462B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33DF4-0F82-4A3D-88AE-A5D27C70BFB9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6CDE27-16EF-4C7C-B6F5-1FF700019A60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Psykisk</a:t>
          </a:r>
          <a:r>
            <a:rPr lang="en-US" sz="2000" b="1"/>
            <a:t> </a:t>
          </a:r>
          <a:r>
            <a:rPr lang="en-US" sz="2000" b="1" err="1"/>
            <a:t>helse</a:t>
          </a:r>
          <a:r>
            <a:rPr lang="en-US" sz="2000" b="1"/>
            <a:t>/ </a:t>
          </a:r>
          <a:r>
            <a:rPr lang="en-US" sz="2000" b="1" err="1"/>
            <a:t>uhelse</a:t>
          </a:r>
          <a:endParaRPr lang="en-US" sz="2000" b="1"/>
        </a:p>
      </dgm:t>
    </dgm:pt>
    <dgm:pt modelId="{CDA5A136-D084-441F-82A1-B38B405648EF}" type="parTrans" cxnId="{E1B22E1D-39A0-4A89-B9FB-FFAC46ECCC8C}">
      <dgm:prSet/>
      <dgm:spPr/>
      <dgm:t>
        <a:bodyPr/>
        <a:lstStyle/>
        <a:p>
          <a:endParaRPr lang="en-US"/>
        </a:p>
      </dgm:t>
    </dgm:pt>
    <dgm:pt modelId="{BF174D30-A57A-4075-A3A7-3F4E94F2DAC0}" type="sibTrans" cxnId="{E1B22E1D-39A0-4A89-B9FB-FFAC46ECCC8C}">
      <dgm:prSet/>
      <dgm:spPr/>
      <dgm:t>
        <a:bodyPr/>
        <a:lstStyle/>
        <a:p>
          <a:endParaRPr lang="en-US"/>
        </a:p>
      </dgm:t>
    </dgm:pt>
    <dgm:pt modelId="{0318FBC1-F11C-4ED0-98CD-7C0F9B7EC3BC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Gener</a:t>
          </a:r>
          <a:endParaRPr lang="en-US" sz="1400" b="1"/>
        </a:p>
      </dgm:t>
    </dgm:pt>
    <dgm:pt modelId="{B5C25789-76FC-4403-A4BC-C94B6C97735A}" type="parTrans" cxnId="{8EEAF486-8787-4DC2-8DA0-8773E341CCB8}">
      <dgm:prSet/>
      <dgm:spPr/>
      <dgm:t>
        <a:bodyPr/>
        <a:lstStyle/>
        <a:p>
          <a:endParaRPr lang="en-US"/>
        </a:p>
      </dgm:t>
    </dgm:pt>
    <dgm:pt modelId="{F41728C3-A084-4BCB-BC1E-7A351677470D}" type="sibTrans" cxnId="{8EEAF486-8787-4DC2-8DA0-8773E341CCB8}">
      <dgm:prSet/>
      <dgm:spPr/>
      <dgm:t>
        <a:bodyPr/>
        <a:lstStyle/>
        <a:p>
          <a:endParaRPr lang="en-US"/>
        </a:p>
      </dgm:t>
    </dgm:pt>
    <dgm:pt modelId="{968FF15C-4DEE-4A4E-A4F5-57FF4967C13D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600" b="1"/>
            <a:t>Tempera</a:t>
          </a:r>
        </a:p>
        <a:p>
          <a:r>
            <a:rPr lang="en-US" sz="1600" b="1" err="1"/>
            <a:t>ment</a:t>
          </a:r>
          <a:endParaRPr lang="en-US" sz="2000" b="1"/>
        </a:p>
      </dgm:t>
    </dgm:pt>
    <dgm:pt modelId="{95BC364F-AA7A-46E2-B7BE-BD404EE15C3D}" type="parTrans" cxnId="{1BCFC6BB-AE36-46DC-8F28-DA0C4E94CF74}">
      <dgm:prSet/>
      <dgm:spPr/>
      <dgm:t>
        <a:bodyPr/>
        <a:lstStyle/>
        <a:p>
          <a:endParaRPr lang="en-US"/>
        </a:p>
      </dgm:t>
    </dgm:pt>
    <dgm:pt modelId="{025E5BD4-8400-4565-82AE-81BD93817E20}" type="sibTrans" cxnId="{1BCFC6BB-AE36-46DC-8F28-DA0C4E94CF74}">
      <dgm:prSet/>
      <dgm:spPr/>
      <dgm:t>
        <a:bodyPr/>
        <a:lstStyle/>
        <a:p>
          <a:endParaRPr lang="en-US"/>
        </a:p>
      </dgm:t>
    </dgm:pt>
    <dgm:pt modelId="{32886F20-9A4A-42BF-B807-EA64D0B264D4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600" b="1" err="1"/>
            <a:t>Sosio</a:t>
          </a:r>
          <a:r>
            <a:rPr lang="en-US" sz="1600" b="1"/>
            <a:t> </a:t>
          </a:r>
          <a:r>
            <a:rPr lang="en-US" sz="1600" b="1" err="1"/>
            <a:t>kulturelle</a:t>
          </a:r>
          <a:r>
            <a:rPr lang="en-US" sz="1600" b="1"/>
            <a:t> </a:t>
          </a:r>
          <a:r>
            <a:rPr lang="en-US" sz="1600" b="1" err="1"/>
            <a:t>faktorer</a:t>
          </a:r>
          <a:endParaRPr lang="en-US" sz="1600" b="1"/>
        </a:p>
      </dgm:t>
    </dgm:pt>
    <dgm:pt modelId="{1AA03764-B127-4678-93F1-852A5D87AD3D}" type="parTrans" cxnId="{C6B7CFCD-9088-46A4-9639-44C64A2D65D3}">
      <dgm:prSet/>
      <dgm:spPr/>
      <dgm:t>
        <a:bodyPr/>
        <a:lstStyle/>
        <a:p>
          <a:endParaRPr lang="en-US"/>
        </a:p>
      </dgm:t>
    </dgm:pt>
    <dgm:pt modelId="{671C92E6-8B36-4560-9A56-2F0A04D16C24}" type="sibTrans" cxnId="{C6B7CFCD-9088-46A4-9639-44C64A2D65D3}">
      <dgm:prSet/>
      <dgm:spPr/>
      <dgm:t>
        <a:bodyPr/>
        <a:lstStyle/>
        <a:p>
          <a:endParaRPr lang="en-US"/>
        </a:p>
      </dgm:t>
    </dgm:pt>
    <dgm:pt modelId="{A46863E2-F445-424C-87C7-32AC5586E146}">
      <dgm:prSet phldrT="[Text]" custT="1"/>
      <dgm:spPr>
        <a:solidFill>
          <a:srgbClr val="24516A"/>
        </a:solidFill>
      </dgm:spPr>
      <dgm:t>
        <a:bodyPr/>
        <a:lstStyle/>
        <a:p>
          <a:r>
            <a:rPr lang="en-US" sz="2000" b="1" err="1"/>
            <a:t>Følelses</a:t>
          </a:r>
          <a:r>
            <a:rPr lang="en-US" sz="2000" b="1"/>
            <a:t> </a:t>
          </a:r>
          <a:r>
            <a:rPr lang="en-US" sz="2000" b="1" err="1"/>
            <a:t>unngå</a:t>
          </a:r>
          <a:r>
            <a:rPr lang="en-US" sz="2000" b="1"/>
            <a:t>- else</a:t>
          </a:r>
        </a:p>
      </dgm:t>
    </dgm:pt>
    <dgm:pt modelId="{78D8306F-A636-4802-B8AD-C3A001A302DB}" type="parTrans" cxnId="{B22C7ACA-DBF7-41F2-89E6-64C8806AC01B}">
      <dgm:prSet/>
      <dgm:spPr/>
      <dgm:t>
        <a:bodyPr/>
        <a:lstStyle/>
        <a:p>
          <a:endParaRPr lang="en-US"/>
        </a:p>
      </dgm:t>
    </dgm:pt>
    <dgm:pt modelId="{0EA05ECF-ECEA-425C-AB5F-BDC1AA3C713D}" type="sibTrans" cxnId="{B22C7ACA-DBF7-41F2-89E6-64C8806AC01B}">
      <dgm:prSet/>
      <dgm:spPr/>
      <dgm:t>
        <a:bodyPr/>
        <a:lstStyle/>
        <a:p>
          <a:endParaRPr lang="en-US"/>
        </a:p>
      </dgm:t>
    </dgm:pt>
    <dgm:pt modelId="{5BB3842C-27E9-4630-AB02-AE67B3038096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800" b="1"/>
            <a:t>Epi-</a:t>
          </a:r>
          <a:r>
            <a:rPr lang="en-US" sz="1800" b="1" err="1"/>
            <a:t>genetikk</a:t>
          </a:r>
          <a:endParaRPr lang="en-US" sz="2000" b="1"/>
        </a:p>
      </dgm:t>
    </dgm:pt>
    <dgm:pt modelId="{E7BCE727-C905-4339-8DEA-19F915DB40A6}" type="parTrans" cxnId="{F5211D5B-F33A-43B3-AA07-5C3BF4CBDB23}">
      <dgm:prSet/>
      <dgm:spPr/>
      <dgm:t>
        <a:bodyPr/>
        <a:lstStyle/>
        <a:p>
          <a:endParaRPr lang="en-US"/>
        </a:p>
      </dgm:t>
    </dgm:pt>
    <dgm:pt modelId="{2956DCC4-255A-496A-95F1-27512A975960}" type="sibTrans" cxnId="{F5211D5B-F33A-43B3-AA07-5C3BF4CBDB23}">
      <dgm:prSet/>
      <dgm:spPr/>
      <dgm:t>
        <a:bodyPr/>
        <a:lstStyle/>
        <a:p>
          <a:endParaRPr lang="en-US"/>
        </a:p>
      </dgm:t>
    </dgm:pt>
    <dgm:pt modelId="{D1471F8B-92D0-418C-9AE1-CC77E64D105C}">
      <dgm:prSet phldrT="[Text]" custT="1"/>
      <dgm:spPr>
        <a:solidFill>
          <a:srgbClr val="24516A"/>
        </a:solidFill>
      </dgm:spPr>
      <dgm:t>
        <a:bodyPr/>
        <a:lstStyle/>
        <a:p>
          <a:r>
            <a:rPr lang="en-US" sz="2000" b="1" err="1"/>
            <a:t>Familie-miljø</a:t>
          </a:r>
          <a:endParaRPr lang="en-US" sz="2000" b="1"/>
        </a:p>
      </dgm:t>
    </dgm:pt>
    <dgm:pt modelId="{CF66A769-FA3A-4667-9399-56FBE9D8D5C3}" type="parTrans" cxnId="{CE111317-59AA-4993-AEDA-DCABE28763BA}">
      <dgm:prSet/>
      <dgm:spPr/>
      <dgm:t>
        <a:bodyPr/>
        <a:lstStyle/>
        <a:p>
          <a:endParaRPr lang="en-US"/>
        </a:p>
      </dgm:t>
    </dgm:pt>
    <dgm:pt modelId="{BE654F56-6941-4EBD-95CE-FF0A5C94DB80}" type="sibTrans" cxnId="{CE111317-59AA-4993-AEDA-DCABE28763BA}">
      <dgm:prSet/>
      <dgm:spPr/>
      <dgm:t>
        <a:bodyPr/>
        <a:lstStyle/>
        <a:p>
          <a:endParaRPr lang="en-US"/>
        </a:p>
      </dgm:t>
    </dgm:pt>
    <dgm:pt modelId="{0DA0D71D-9996-42A3-A3A9-549CE8049D4E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2000" b="1" err="1"/>
            <a:t>Livs</a:t>
          </a:r>
          <a:r>
            <a:rPr lang="en-US" sz="2000" b="1"/>
            <a:t>-stress</a:t>
          </a:r>
        </a:p>
      </dgm:t>
    </dgm:pt>
    <dgm:pt modelId="{C6D280B7-C02E-4B14-870C-B8C08B35BA29}" type="parTrans" cxnId="{F5278DDB-8C1D-4B93-9C05-7D4871744AC6}">
      <dgm:prSet/>
      <dgm:spPr/>
      <dgm:t>
        <a:bodyPr/>
        <a:lstStyle/>
        <a:p>
          <a:endParaRPr lang="en-US"/>
        </a:p>
      </dgm:t>
    </dgm:pt>
    <dgm:pt modelId="{F21C61F7-BAFA-4EDD-BE18-09A4C1712C21}" type="sibTrans" cxnId="{F5278DDB-8C1D-4B93-9C05-7D4871744AC6}">
      <dgm:prSet/>
      <dgm:spPr/>
      <dgm:t>
        <a:bodyPr/>
        <a:lstStyle/>
        <a:p>
          <a:endParaRPr lang="en-US"/>
        </a:p>
      </dgm:t>
    </dgm:pt>
    <dgm:pt modelId="{6C671FE1-55B2-45B8-9A32-2835675C28ED}">
      <dgm:prSet phldrT="[Text]" custT="1"/>
      <dgm:spPr>
        <a:solidFill>
          <a:srgbClr val="5EA4C9"/>
        </a:solidFill>
      </dgm:spPr>
      <dgm:t>
        <a:bodyPr/>
        <a:lstStyle/>
        <a:p>
          <a:r>
            <a:rPr lang="en-US" sz="1800" b="1" err="1"/>
            <a:t>Pubertet</a:t>
          </a:r>
          <a:endParaRPr lang="en-US" sz="2000" b="1"/>
        </a:p>
      </dgm:t>
    </dgm:pt>
    <dgm:pt modelId="{E6D68E74-7A5E-42D8-8462-EA3B08844ABF}" type="parTrans" cxnId="{4EBB11D2-E8A5-4F76-8AB1-B07B822C3936}">
      <dgm:prSet/>
      <dgm:spPr/>
      <dgm:t>
        <a:bodyPr/>
        <a:lstStyle/>
        <a:p>
          <a:endParaRPr lang="en-US"/>
        </a:p>
      </dgm:t>
    </dgm:pt>
    <dgm:pt modelId="{5F7B82E8-10EF-4214-BE70-4DCF6813965C}" type="sibTrans" cxnId="{4EBB11D2-E8A5-4F76-8AB1-B07B822C3936}">
      <dgm:prSet/>
      <dgm:spPr/>
      <dgm:t>
        <a:bodyPr/>
        <a:lstStyle/>
        <a:p>
          <a:endParaRPr lang="en-US"/>
        </a:p>
      </dgm:t>
    </dgm:pt>
    <dgm:pt modelId="{D53E5E71-8D22-4E35-8F4E-C35B559B0791}" type="pres">
      <dgm:prSet presAssocID="{F8233DF4-0F82-4A3D-88AE-A5D27C70BFB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C5DB51A-B5E2-4193-B621-3EFD51CC3C31}" type="pres">
      <dgm:prSet presAssocID="{976CDE27-16EF-4C7C-B6F5-1FF700019A60}" presName="centerShape" presStyleLbl="node0" presStyleIdx="0" presStyleCnt="1" custScaleX="130543" custScaleY="130543"/>
      <dgm:spPr/>
    </dgm:pt>
    <dgm:pt modelId="{71341B19-47BC-4E82-9AF4-7318F9D60A7E}" type="pres">
      <dgm:prSet presAssocID="{0318FBC1-F11C-4ED0-98CD-7C0F9B7EC3BC}" presName="node" presStyleLbl="node1" presStyleIdx="0" presStyleCnt="8" custScaleX="149192" custScaleY="149192">
        <dgm:presLayoutVars>
          <dgm:bulletEnabled val="1"/>
        </dgm:presLayoutVars>
      </dgm:prSet>
      <dgm:spPr/>
    </dgm:pt>
    <dgm:pt modelId="{9FEC3F21-1EAD-4160-8986-FE4F7BCB1895}" type="pres">
      <dgm:prSet presAssocID="{0318FBC1-F11C-4ED0-98CD-7C0F9B7EC3BC}" presName="dummy" presStyleCnt="0"/>
      <dgm:spPr/>
    </dgm:pt>
    <dgm:pt modelId="{D0EA0202-0437-461E-8A75-72FBB6AB6DAF}" type="pres">
      <dgm:prSet presAssocID="{F41728C3-A084-4BCB-BC1E-7A351677470D}" presName="sibTrans" presStyleLbl="sibTrans2D1" presStyleIdx="0" presStyleCnt="8"/>
      <dgm:spPr/>
    </dgm:pt>
    <dgm:pt modelId="{08C605F4-33B9-4562-B39D-2A9F6AF28DE9}" type="pres">
      <dgm:prSet presAssocID="{968FF15C-4DEE-4A4E-A4F5-57FF4967C13D}" presName="node" presStyleLbl="node1" presStyleIdx="1" presStyleCnt="8" custScaleX="149192" custScaleY="149192">
        <dgm:presLayoutVars>
          <dgm:bulletEnabled val="1"/>
        </dgm:presLayoutVars>
      </dgm:prSet>
      <dgm:spPr/>
    </dgm:pt>
    <dgm:pt modelId="{B258B7F5-01C9-49C5-AF1B-DC38375E6972}" type="pres">
      <dgm:prSet presAssocID="{968FF15C-4DEE-4A4E-A4F5-57FF4967C13D}" presName="dummy" presStyleCnt="0"/>
      <dgm:spPr/>
    </dgm:pt>
    <dgm:pt modelId="{2A4821DF-1091-469F-865A-F512F01A84B0}" type="pres">
      <dgm:prSet presAssocID="{025E5BD4-8400-4565-82AE-81BD93817E20}" presName="sibTrans" presStyleLbl="sibTrans2D1" presStyleIdx="1" presStyleCnt="8"/>
      <dgm:spPr/>
    </dgm:pt>
    <dgm:pt modelId="{9D82C3FF-EAC7-4F61-9771-C005A8988735}" type="pres">
      <dgm:prSet presAssocID="{D1471F8B-92D0-418C-9AE1-CC77E64D105C}" presName="node" presStyleLbl="node1" presStyleIdx="2" presStyleCnt="8" custScaleX="149192" custScaleY="149192">
        <dgm:presLayoutVars>
          <dgm:bulletEnabled val="1"/>
        </dgm:presLayoutVars>
      </dgm:prSet>
      <dgm:spPr/>
    </dgm:pt>
    <dgm:pt modelId="{4D64A277-62E2-4FB2-B0B4-DE8FE8D5B0B9}" type="pres">
      <dgm:prSet presAssocID="{D1471F8B-92D0-418C-9AE1-CC77E64D105C}" presName="dummy" presStyleCnt="0"/>
      <dgm:spPr/>
    </dgm:pt>
    <dgm:pt modelId="{FCBCE282-5B5B-4D0E-9A6D-606D6728EDC3}" type="pres">
      <dgm:prSet presAssocID="{BE654F56-6941-4EBD-95CE-FF0A5C94DB80}" presName="sibTrans" presStyleLbl="sibTrans2D1" presStyleIdx="2" presStyleCnt="8"/>
      <dgm:spPr/>
    </dgm:pt>
    <dgm:pt modelId="{B05ACFFD-B7F0-4F59-8E21-B8C1879E1F56}" type="pres">
      <dgm:prSet presAssocID="{5BB3842C-27E9-4630-AB02-AE67B3038096}" presName="node" presStyleLbl="node1" presStyleIdx="3" presStyleCnt="8" custScaleX="149192" custScaleY="149192">
        <dgm:presLayoutVars>
          <dgm:bulletEnabled val="1"/>
        </dgm:presLayoutVars>
      </dgm:prSet>
      <dgm:spPr/>
    </dgm:pt>
    <dgm:pt modelId="{60732E07-CD2C-4E2C-8A90-B85B2D110732}" type="pres">
      <dgm:prSet presAssocID="{5BB3842C-27E9-4630-AB02-AE67B3038096}" presName="dummy" presStyleCnt="0"/>
      <dgm:spPr/>
    </dgm:pt>
    <dgm:pt modelId="{0225C0B3-37E8-4DD5-9EFB-1264EC4E5F24}" type="pres">
      <dgm:prSet presAssocID="{2956DCC4-255A-496A-95F1-27512A975960}" presName="sibTrans" presStyleLbl="sibTrans2D1" presStyleIdx="3" presStyleCnt="8"/>
      <dgm:spPr/>
    </dgm:pt>
    <dgm:pt modelId="{DB9D2DB0-780B-455E-A7DB-A5A958188553}" type="pres">
      <dgm:prSet presAssocID="{32886F20-9A4A-42BF-B807-EA64D0B264D4}" presName="node" presStyleLbl="node1" presStyleIdx="4" presStyleCnt="8" custScaleX="149192" custScaleY="149192">
        <dgm:presLayoutVars>
          <dgm:bulletEnabled val="1"/>
        </dgm:presLayoutVars>
      </dgm:prSet>
      <dgm:spPr/>
    </dgm:pt>
    <dgm:pt modelId="{623C91D5-1A42-4703-A8CA-9298C4DCC536}" type="pres">
      <dgm:prSet presAssocID="{32886F20-9A4A-42BF-B807-EA64D0B264D4}" presName="dummy" presStyleCnt="0"/>
      <dgm:spPr/>
    </dgm:pt>
    <dgm:pt modelId="{ED1799DA-05ED-4E70-AD8F-ACBCA716810A}" type="pres">
      <dgm:prSet presAssocID="{671C92E6-8B36-4560-9A56-2F0A04D16C24}" presName="sibTrans" presStyleLbl="sibTrans2D1" presStyleIdx="4" presStyleCnt="8"/>
      <dgm:spPr/>
    </dgm:pt>
    <dgm:pt modelId="{7D46CF7B-2A88-4D1C-B4B7-BA94E986853C}" type="pres">
      <dgm:prSet presAssocID="{0DA0D71D-9996-42A3-A3A9-549CE8049D4E}" presName="node" presStyleLbl="node1" presStyleIdx="5" presStyleCnt="8" custScaleX="149192" custScaleY="149192">
        <dgm:presLayoutVars>
          <dgm:bulletEnabled val="1"/>
        </dgm:presLayoutVars>
      </dgm:prSet>
      <dgm:spPr/>
    </dgm:pt>
    <dgm:pt modelId="{72E2F015-716A-4B04-9F93-C6F6A8E64F3B}" type="pres">
      <dgm:prSet presAssocID="{0DA0D71D-9996-42A3-A3A9-549CE8049D4E}" presName="dummy" presStyleCnt="0"/>
      <dgm:spPr/>
    </dgm:pt>
    <dgm:pt modelId="{E99219F6-A1F6-4512-81BE-8DC1589C82C9}" type="pres">
      <dgm:prSet presAssocID="{F21C61F7-BAFA-4EDD-BE18-09A4C1712C21}" presName="sibTrans" presStyleLbl="sibTrans2D1" presStyleIdx="5" presStyleCnt="8"/>
      <dgm:spPr/>
    </dgm:pt>
    <dgm:pt modelId="{DA0E7CD2-8458-4D9A-A8FF-1809FD35FF79}" type="pres">
      <dgm:prSet presAssocID="{6C671FE1-55B2-45B8-9A32-2835675C28ED}" presName="node" presStyleLbl="node1" presStyleIdx="6" presStyleCnt="8" custScaleX="149192" custScaleY="149192">
        <dgm:presLayoutVars>
          <dgm:bulletEnabled val="1"/>
        </dgm:presLayoutVars>
      </dgm:prSet>
      <dgm:spPr/>
    </dgm:pt>
    <dgm:pt modelId="{3118D9F1-4C2D-48C6-BDE9-A7EC068A2DE2}" type="pres">
      <dgm:prSet presAssocID="{6C671FE1-55B2-45B8-9A32-2835675C28ED}" presName="dummy" presStyleCnt="0"/>
      <dgm:spPr/>
    </dgm:pt>
    <dgm:pt modelId="{EDF33366-9D1A-4470-9DC2-2C495EB475D0}" type="pres">
      <dgm:prSet presAssocID="{5F7B82E8-10EF-4214-BE70-4DCF6813965C}" presName="sibTrans" presStyleLbl="sibTrans2D1" presStyleIdx="6" presStyleCnt="8"/>
      <dgm:spPr/>
    </dgm:pt>
    <dgm:pt modelId="{F147B290-4A0A-438F-BA64-906B82BEA59C}" type="pres">
      <dgm:prSet presAssocID="{A46863E2-F445-424C-87C7-32AC5586E146}" presName="node" presStyleLbl="node1" presStyleIdx="7" presStyleCnt="8" custScaleX="149192" custScaleY="149192">
        <dgm:presLayoutVars>
          <dgm:bulletEnabled val="1"/>
        </dgm:presLayoutVars>
      </dgm:prSet>
      <dgm:spPr/>
    </dgm:pt>
    <dgm:pt modelId="{1DDDB12A-9B79-42CC-986B-BE587B122F04}" type="pres">
      <dgm:prSet presAssocID="{A46863E2-F445-424C-87C7-32AC5586E146}" presName="dummy" presStyleCnt="0"/>
      <dgm:spPr/>
    </dgm:pt>
    <dgm:pt modelId="{CF476F69-BFD6-4D97-97BB-96DC73ED462B}" type="pres">
      <dgm:prSet presAssocID="{0EA05ECF-ECEA-425C-AB5F-BDC1AA3C713D}" presName="sibTrans" presStyleLbl="sibTrans2D1" presStyleIdx="7" presStyleCnt="8"/>
      <dgm:spPr/>
    </dgm:pt>
  </dgm:ptLst>
  <dgm:cxnLst>
    <dgm:cxn modelId="{B3121316-3886-4596-94B4-DB21366EACD5}" type="presOf" srcId="{0318FBC1-F11C-4ED0-98CD-7C0F9B7EC3BC}" destId="{71341B19-47BC-4E82-9AF4-7318F9D60A7E}" srcOrd="0" destOrd="0" presId="urn:microsoft.com/office/officeart/2005/8/layout/radial6"/>
    <dgm:cxn modelId="{CE111317-59AA-4993-AEDA-DCABE28763BA}" srcId="{976CDE27-16EF-4C7C-B6F5-1FF700019A60}" destId="{D1471F8B-92D0-418C-9AE1-CC77E64D105C}" srcOrd="2" destOrd="0" parTransId="{CF66A769-FA3A-4667-9399-56FBE9D8D5C3}" sibTransId="{BE654F56-6941-4EBD-95CE-FF0A5C94DB80}"/>
    <dgm:cxn modelId="{E1B22E1D-39A0-4A89-B9FB-FFAC46ECCC8C}" srcId="{F8233DF4-0F82-4A3D-88AE-A5D27C70BFB9}" destId="{976CDE27-16EF-4C7C-B6F5-1FF700019A60}" srcOrd="0" destOrd="0" parTransId="{CDA5A136-D084-441F-82A1-B38B405648EF}" sibTransId="{BF174D30-A57A-4075-A3A7-3F4E94F2DAC0}"/>
    <dgm:cxn modelId="{E77FEC22-AE4D-451C-A79A-300CB9D93899}" type="presOf" srcId="{5F7B82E8-10EF-4214-BE70-4DCF6813965C}" destId="{EDF33366-9D1A-4470-9DC2-2C495EB475D0}" srcOrd="0" destOrd="0" presId="urn:microsoft.com/office/officeart/2005/8/layout/radial6"/>
    <dgm:cxn modelId="{2670EB28-BA34-4FF3-B1DB-1DB0181E230C}" type="presOf" srcId="{F21C61F7-BAFA-4EDD-BE18-09A4C1712C21}" destId="{E99219F6-A1F6-4512-81BE-8DC1589C82C9}" srcOrd="0" destOrd="0" presId="urn:microsoft.com/office/officeart/2005/8/layout/radial6"/>
    <dgm:cxn modelId="{E782212C-D3E9-474E-8B29-08F6D60DB36E}" type="presOf" srcId="{976CDE27-16EF-4C7C-B6F5-1FF700019A60}" destId="{6C5DB51A-B5E2-4193-B621-3EFD51CC3C31}" srcOrd="0" destOrd="0" presId="urn:microsoft.com/office/officeart/2005/8/layout/radial6"/>
    <dgm:cxn modelId="{95D7683C-27BC-477E-8F71-DDC18F9DA175}" type="presOf" srcId="{F8233DF4-0F82-4A3D-88AE-A5D27C70BFB9}" destId="{D53E5E71-8D22-4E35-8F4E-C35B559B0791}" srcOrd="0" destOrd="0" presId="urn:microsoft.com/office/officeart/2005/8/layout/radial6"/>
    <dgm:cxn modelId="{F5211D5B-F33A-43B3-AA07-5C3BF4CBDB23}" srcId="{976CDE27-16EF-4C7C-B6F5-1FF700019A60}" destId="{5BB3842C-27E9-4630-AB02-AE67B3038096}" srcOrd="3" destOrd="0" parTransId="{E7BCE727-C905-4339-8DEA-19F915DB40A6}" sibTransId="{2956DCC4-255A-496A-95F1-27512A975960}"/>
    <dgm:cxn modelId="{8094425F-B5A2-4D83-9B99-4D1AE3C48BC5}" type="presOf" srcId="{2956DCC4-255A-496A-95F1-27512A975960}" destId="{0225C0B3-37E8-4DD5-9EFB-1264EC4E5F24}" srcOrd="0" destOrd="0" presId="urn:microsoft.com/office/officeart/2005/8/layout/radial6"/>
    <dgm:cxn modelId="{891CBD63-37F6-4693-A545-EB22AA629E06}" type="presOf" srcId="{BE654F56-6941-4EBD-95CE-FF0A5C94DB80}" destId="{FCBCE282-5B5B-4D0E-9A6D-606D6728EDC3}" srcOrd="0" destOrd="0" presId="urn:microsoft.com/office/officeart/2005/8/layout/radial6"/>
    <dgm:cxn modelId="{24B95251-2F33-4A8F-B107-B7849F4B20F5}" type="presOf" srcId="{32886F20-9A4A-42BF-B807-EA64D0B264D4}" destId="{DB9D2DB0-780B-455E-A7DB-A5A958188553}" srcOrd="0" destOrd="0" presId="urn:microsoft.com/office/officeart/2005/8/layout/radial6"/>
    <dgm:cxn modelId="{7AEBB672-A361-444C-AC7E-8618CA7EF88F}" type="presOf" srcId="{0EA05ECF-ECEA-425C-AB5F-BDC1AA3C713D}" destId="{CF476F69-BFD6-4D97-97BB-96DC73ED462B}" srcOrd="0" destOrd="0" presId="urn:microsoft.com/office/officeart/2005/8/layout/radial6"/>
    <dgm:cxn modelId="{D432D353-C43D-414B-ABAE-5FF950722AE0}" type="presOf" srcId="{6C671FE1-55B2-45B8-9A32-2835675C28ED}" destId="{DA0E7CD2-8458-4D9A-A8FF-1809FD35FF79}" srcOrd="0" destOrd="0" presId="urn:microsoft.com/office/officeart/2005/8/layout/radial6"/>
    <dgm:cxn modelId="{4B9CDB57-8BED-40E7-872A-AA9F6E2DD9BE}" type="presOf" srcId="{025E5BD4-8400-4565-82AE-81BD93817E20}" destId="{2A4821DF-1091-469F-865A-F512F01A84B0}" srcOrd="0" destOrd="0" presId="urn:microsoft.com/office/officeart/2005/8/layout/radial6"/>
    <dgm:cxn modelId="{8EEAF486-8787-4DC2-8DA0-8773E341CCB8}" srcId="{976CDE27-16EF-4C7C-B6F5-1FF700019A60}" destId="{0318FBC1-F11C-4ED0-98CD-7C0F9B7EC3BC}" srcOrd="0" destOrd="0" parTransId="{B5C25789-76FC-4403-A4BC-C94B6C97735A}" sibTransId="{F41728C3-A084-4BCB-BC1E-7A351677470D}"/>
    <dgm:cxn modelId="{9DA46AA2-7576-4F95-B15D-37514C3FAED9}" type="presOf" srcId="{5BB3842C-27E9-4630-AB02-AE67B3038096}" destId="{B05ACFFD-B7F0-4F59-8E21-B8C1879E1F56}" srcOrd="0" destOrd="0" presId="urn:microsoft.com/office/officeart/2005/8/layout/radial6"/>
    <dgm:cxn modelId="{213959A9-121C-408F-A336-EFB0DA78E78A}" type="presOf" srcId="{F41728C3-A084-4BCB-BC1E-7A351677470D}" destId="{D0EA0202-0437-461E-8A75-72FBB6AB6DAF}" srcOrd="0" destOrd="0" presId="urn:microsoft.com/office/officeart/2005/8/layout/radial6"/>
    <dgm:cxn modelId="{1BCFC6BB-AE36-46DC-8F28-DA0C4E94CF74}" srcId="{976CDE27-16EF-4C7C-B6F5-1FF700019A60}" destId="{968FF15C-4DEE-4A4E-A4F5-57FF4967C13D}" srcOrd="1" destOrd="0" parTransId="{95BC364F-AA7A-46E2-B7BE-BD404EE15C3D}" sibTransId="{025E5BD4-8400-4565-82AE-81BD93817E20}"/>
    <dgm:cxn modelId="{9858B5C1-9623-46CF-9CAA-5F426BE11A56}" type="presOf" srcId="{0DA0D71D-9996-42A3-A3A9-549CE8049D4E}" destId="{7D46CF7B-2A88-4D1C-B4B7-BA94E986853C}" srcOrd="0" destOrd="0" presId="urn:microsoft.com/office/officeart/2005/8/layout/radial6"/>
    <dgm:cxn modelId="{B22C7ACA-DBF7-41F2-89E6-64C8806AC01B}" srcId="{976CDE27-16EF-4C7C-B6F5-1FF700019A60}" destId="{A46863E2-F445-424C-87C7-32AC5586E146}" srcOrd="7" destOrd="0" parTransId="{78D8306F-A636-4802-B8AD-C3A001A302DB}" sibTransId="{0EA05ECF-ECEA-425C-AB5F-BDC1AA3C713D}"/>
    <dgm:cxn modelId="{C6B7CFCD-9088-46A4-9639-44C64A2D65D3}" srcId="{976CDE27-16EF-4C7C-B6F5-1FF700019A60}" destId="{32886F20-9A4A-42BF-B807-EA64D0B264D4}" srcOrd="4" destOrd="0" parTransId="{1AA03764-B127-4678-93F1-852A5D87AD3D}" sibTransId="{671C92E6-8B36-4560-9A56-2F0A04D16C24}"/>
    <dgm:cxn modelId="{4EBB11D2-E8A5-4F76-8AB1-B07B822C3936}" srcId="{976CDE27-16EF-4C7C-B6F5-1FF700019A60}" destId="{6C671FE1-55B2-45B8-9A32-2835675C28ED}" srcOrd="6" destOrd="0" parTransId="{E6D68E74-7A5E-42D8-8462-EA3B08844ABF}" sibTransId="{5F7B82E8-10EF-4214-BE70-4DCF6813965C}"/>
    <dgm:cxn modelId="{F5278DDB-8C1D-4B93-9C05-7D4871744AC6}" srcId="{976CDE27-16EF-4C7C-B6F5-1FF700019A60}" destId="{0DA0D71D-9996-42A3-A3A9-549CE8049D4E}" srcOrd="5" destOrd="0" parTransId="{C6D280B7-C02E-4B14-870C-B8C08B35BA29}" sibTransId="{F21C61F7-BAFA-4EDD-BE18-09A4C1712C21}"/>
    <dgm:cxn modelId="{9AE0E9E5-FB1A-4531-A2AC-D1292C2B0ECB}" type="presOf" srcId="{671C92E6-8B36-4560-9A56-2F0A04D16C24}" destId="{ED1799DA-05ED-4E70-AD8F-ACBCA716810A}" srcOrd="0" destOrd="0" presId="urn:microsoft.com/office/officeart/2005/8/layout/radial6"/>
    <dgm:cxn modelId="{6CD62EEC-0D89-4F43-BF29-AC17E8CD53CD}" type="presOf" srcId="{A46863E2-F445-424C-87C7-32AC5586E146}" destId="{F147B290-4A0A-438F-BA64-906B82BEA59C}" srcOrd="0" destOrd="0" presId="urn:microsoft.com/office/officeart/2005/8/layout/radial6"/>
    <dgm:cxn modelId="{FA7321F8-AEFE-4F09-94EB-0F312B4408AB}" type="presOf" srcId="{968FF15C-4DEE-4A4E-A4F5-57FF4967C13D}" destId="{08C605F4-33B9-4562-B39D-2A9F6AF28DE9}" srcOrd="0" destOrd="0" presId="urn:microsoft.com/office/officeart/2005/8/layout/radial6"/>
    <dgm:cxn modelId="{A62531FC-215C-45BF-8F30-560D8363CFB6}" type="presOf" srcId="{D1471F8B-92D0-418C-9AE1-CC77E64D105C}" destId="{9D82C3FF-EAC7-4F61-9771-C005A8988735}" srcOrd="0" destOrd="0" presId="urn:microsoft.com/office/officeart/2005/8/layout/radial6"/>
    <dgm:cxn modelId="{6728B5BD-F315-4428-8043-ED221A83F0E9}" type="presParOf" srcId="{D53E5E71-8D22-4E35-8F4E-C35B559B0791}" destId="{6C5DB51A-B5E2-4193-B621-3EFD51CC3C31}" srcOrd="0" destOrd="0" presId="urn:microsoft.com/office/officeart/2005/8/layout/radial6"/>
    <dgm:cxn modelId="{BEE3BEA0-AAAC-4BB2-B3E2-1FE8B1974B14}" type="presParOf" srcId="{D53E5E71-8D22-4E35-8F4E-C35B559B0791}" destId="{71341B19-47BC-4E82-9AF4-7318F9D60A7E}" srcOrd="1" destOrd="0" presId="urn:microsoft.com/office/officeart/2005/8/layout/radial6"/>
    <dgm:cxn modelId="{116D7E34-4C6A-416F-B941-2E78C9D0484F}" type="presParOf" srcId="{D53E5E71-8D22-4E35-8F4E-C35B559B0791}" destId="{9FEC3F21-1EAD-4160-8986-FE4F7BCB1895}" srcOrd="2" destOrd="0" presId="urn:microsoft.com/office/officeart/2005/8/layout/radial6"/>
    <dgm:cxn modelId="{B04A1193-1776-4634-B749-4CA608DBE85D}" type="presParOf" srcId="{D53E5E71-8D22-4E35-8F4E-C35B559B0791}" destId="{D0EA0202-0437-461E-8A75-72FBB6AB6DAF}" srcOrd="3" destOrd="0" presId="urn:microsoft.com/office/officeart/2005/8/layout/radial6"/>
    <dgm:cxn modelId="{3F1F51F3-2118-4212-8A20-4CB7EAFB72C4}" type="presParOf" srcId="{D53E5E71-8D22-4E35-8F4E-C35B559B0791}" destId="{08C605F4-33B9-4562-B39D-2A9F6AF28DE9}" srcOrd="4" destOrd="0" presId="urn:microsoft.com/office/officeart/2005/8/layout/radial6"/>
    <dgm:cxn modelId="{54F47560-3528-4E79-B00E-F36826027A1E}" type="presParOf" srcId="{D53E5E71-8D22-4E35-8F4E-C35B559B0791}" destId="{B258B7F5-01C9-49C5-AF1B-DC38375E6972}" srcOrd="5" destOrd="0" presId="urn:microsoft.com/office/officeart/2005/8/layout/radial6"/>
    <dgm:cxn modelId="{9EF4DFCD-E711-459D-A623-60889A790D68}" type="presParOf" srcId="{D53E5E71-8D22-4E35-8F4E-C35B559B0791}" destId="{2A4821DF-1091-469F-865A-F512F01A84B0}" srcOrd="6" destOrd="0" presId="urn:microsoft.com/office/officeart/2005/8/layout/radial6"/>
    <dgm:cxn modelId="{BECD7075-15EE-4E28-9116-C5CE063F5CD8}" type="presParOf" srcId="{D53E5E71-8D22-4E35-8F4E-C35B559B0791}" destId="{9D82C3FF-EAC7-4F61-9771-C005A8988735}" srcOrd="7" destOrd="0" presId="urn:microsoft.com/office/officeart/2005/8/layout/radial6"/>
    <dgm:cxn modelId="{3D379326-BF5F-48F5-82DB-682918A66127}" type="presParOf" srcId="{D53E5E71-8D22-4E35-8F4E-C35B559B0791}" destId="{4D64A277-62E2-4FB2-B0B4-DE8FE8D5B0B9}" srcOrd="8" destOrd="0" presId="urn:microsoft.com/office/officeart/2005/8/layout/radial6"/>
    <dgm:cxn modelId="{564FCCEE-BA4E-4DC2-BD87-197739686BB3}" type="presParOf" srcId="{D53E5E71-8D22-4E35-8F4E-C35B559B0791}" destId="{FCBCE282-5B5B-4D0E-9A6D-606D6728EDC3}" srcOrd="9" destOrd="0" presId="urn:microsoft.com/office/officeart/2005/8/layout/radial6"/>
    <dgm:cxn modelId="{0DD7CB39-0B53-454F-8E11-3EE5D0784010}" type="presParOf" srcId="{D53E5E71-8D22-4E35-8F4E-C35B559B0791}" destId="{B05ACFFD-B7F0-4F59-8E21-B8C1879E1F56}" srcOrd="10" destOrd="0" presId="urn:microsoft.com/office/officeart/2005/8/layout/radial6"/>
    <dgm:cxn modelId="{6B84FC73-8FA0-4447-9911-007C93B70667}" type="presParOf" srcId="{D53E5E71-8D22-4E35-8F4E-C35B559B0791}" destId="{60732E07-CD2C-4E2C-8A90-B85B2D110732}" srcOrd="11" destOrd="0" presId="urn:microsoft.com/office/officeart/2005/8/layout/radial6"/>
    <dgm:cxn modelId="{47D86B0A-9946-45D3-B67E-BD89BF053912}" type="presParOf" srcId="{D53E5E71-8D22-4E35-8F4E-C35B559B0791}" destId="{0225C0B3-37E8-4DD5-9EFB-1264EC4E5F24}" srcOrd="12" destOrd="0" presId="urn:microsoft.com/office/officeart/2005/8/layout/radial6"/>
    <dgm:cxn modelId="{EDEAA843-BE48-426C-BD27-1BFABCCCEDEA}" type="presParOf" srcId="{D53E5E71-8D22-4E35-8F4E-C35B559B0791}" destId="{DB9D2DB0-780B-455E-A7DB-A5A958188553}" srcOrd="13" destOrd="0" presId="urn:microsoft.com/office/officeart/2005/8/layout/radial6"/>
    <dgm:cxn modelId="{E18B4A56-D53F-48E9-B1AE-BC8787F8ACFF}" type="presParOf" srcId="{D53E5E71-8D22-4E35-8F4E-C35B559B0791}" destId="{623C91D5-1A42-4703-A8CA-9298C4DCC536}" srcOrd="14" destOrd="0" presId="urn:microsoft.com/office/officeart/2005/8/layout/radial6"/>
    <dgm:cxn modelId="{401F0D28-4505-461C-A112-FEB2A09709A0}" type="presParOf" srcId="{D53E5E71-8D22-4E35-8F4E-C35B559B0791}" destId="{ED1799DA-05ED-4E70-AD8F-ACBCA716810A}" srcOrd="15" destOrd="0" presId="urn:microsoft.com/office/officeart/2005/8/layout/radial6"/>
    <dgm:cxn modelId="{4D0F96E5-926E-4B76-B232-886D23F285AE}" type="presParOf" srcId="{D53E5E71-8D22-4E35-8F4E-C35B559B0791}" destId="{7D46CF7B-2A88-4D1C-B4B7-BA94E986853C}" srcOrd="16" destOrd="0" presId="urn:microsoft.com/office/officeart/2005/8/layout/radial6"/>
    <dgm:cxn modelId="{0B8C6D16-BDAA-49E8-97F4-2D942053F15C}" type="presParOf" srcId="{D53E5E71-8D22-4E35-8F4E-C35B559B0791}" destId="{72E2F015-716A-4B04-9F93-C6F6A8E64F3B}" srcOrd="17" destOrd="0" presId="urn:microsoft.com/office/officeart/2005/8/layout/radial6"/>
    <dgm:cxn modelId="{8F1B23F6-7593-4546-9102-088DAF5A0341}" type="presParOf" srcId="{D53E5E71-8D22-4E35-8F4E-C35B559B0791}" destId="{E99219F6-A1F6-4512-81BE-8DC1589C82C9}" srcOrd="18" destOrd="0" presId="urn:microsoft.com/office/officeart/2005/8/layout/radial6"/>
    <dgm:cxn modelId="{F4351E7E-3B95-4254-A8CB-C31AC167B810}" type="presParOf" srcId="{D53E5E71-8D22-4E35-8F4E-C35B559B0791}" destId="{DA0E7CD2-8458-4D9A-A8FF-1809FD35FF79}" srcOrd="19" destOrd="0" presId="urn:microsoft.com/office/officeart/2005/8/layout/radial6"/>
    <dgm:cxn modelId="{4EA89207-6331-4D39-B514-766B3BAE20E7}" type="presParOf" srcId="{D53E5E71-8D22-4E35-8F4E-C35B559B0791}" destId="{3118D9F1-4C2D-48C6-BDE9-A7EC068A2DE2}" srcOrd="20" destOrd="0" presId="urn:microsoft.com/office/officeart/2005/8/layout/radial6"/>
    <dgm:cxn modelId="{FECC56FE-E390-4E9F-A637-5BCC1E283C8A}" type="presParOf" srcId="{D53E5E71-8D22-4E35-8F4E-C35B559B0791}" destId="{EDF33366-9D1A-4470-9DC2-2C495EB475D0}" srcOrd="21" destOrd="0" presId="urn:microsoft.com/office/officeart/2005/8/layout/radial6"/>
    <dgm:cxn modelId="{E6C88C04-3152-44E6-A810-7006DA97FD1C}" type="presParOf" srcId="{D53E5E71-8D22-4E35-8F4E-C35B559B0791}" destId="{F147B290-4A0A-438F-BA64-906B82BEA59C}" srcOrd="22" destOrd="0" presId="urn:microsoft.com/office/officeart/2005/8/layout/radial6"/>
    <dgm:cxn modelId="{5C9782FE-6733-4338-95FF-DC65B3BD80D1}" type="presParOf" srcId="{D53E5E71-8D22-4E35-8F4E-C35B559B0791}" destId="{1DDDB12A-9B79-42CC-986B-BE587B122F04}" srcOrd="23" destOrd="0" presId="urn:microsoft.com/office/officeart/2005/8/layout/radial6"/>
    <dgm:cxn modelId="{755F7807-133B-4088-A2CD-5D875E6134E3}" type="presParOf" srcId="{D53E5E71-8D22-4E35-8F4E-C35B559B0791}" destId="{CF476F69-BFD6-4D97-97BB-96DC73ED462B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BDBE0E-6D5C-4172-A90C-0C2569ADC7D4}" type="doc">
      <dgm:prSet loTypeId="urn:microsoft.com/office/officeart/2005/8/layout/matrix3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39A415A9-742A-4678-AFC2-C679384338BC}" type="pres">
      <dgm:prSet presAssocID="{31BDBE0E-6D5C-4172-A90C-0C2569ADC7D4}" presName="matrix" presStyleCnt="0">
        <dgm:presLayoutVars>
          <dgm:chMax val="1"/>
          <dgm:dir/>
          <dgm:resizeHandles val="exact"/>
        </dgm:presLayoutVars>
      </dgm:prSet>
      <dgm:spPr/>
    </dgm:pt>
  </dgm:ptLst>
  <dgm:cxnLst>
    <dgm:cxn modelId="{6EA0837D-6E53-4150-85A5-5CFC2AF3B9E3}" type="presOf" srcId="{31BDBE0E-6D5C-4172-A90C-0C2569ADC7D4}" destId="{39A415A9-742A-4678-AFC2-C679384338BC}" srcOrd="0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5281AC-FE37-46FD-B68D-9C951761C9D5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ACC93E18-49C7-4E25-A203-F33DB7D30CF2}">
      <dgm:prSet phldrT="[Tekst]"/>
      <dgm:spPr>
        <a:solidFill>
          <a:srgbClr val="5EA4C9"/>
        </a:solidFill>
      </dgm:spPr>
      <dgm:t>
        <a:bodyPr/>
        <a:lstStyle/>
        <a:p>
          <a:r>
            <a:rPr lang="nb-NO"/>
            <a:t>Empatisk validering</a:t>
          </a:r>
        </a:p>
      </dgm:t>
    </dgm:pt>
    <dgm:pt modelId="{38FEBFB9-13B0-4295-BF27-11BABB076C3A}" type="parTrans" cxnId="{13DE46FD-E658-4733-8228-E6671166E276}">
      <dgm:prSet/>
      <dgm:spPr/>
      <dgm:t>
        <a:bodyPr/>
        <a:lstStyle/>
        <a:p>
          <a:endParaRPr lang="nb-NO"/>
        </a:p>
      </dgm:t>
    </dgm:pt>
    <dgm:pt modelId="{DCCD4205-F514-4C1A-9511-8917CC32212F}" type="sibTrans" cxnId="{13DE46FD-E658-4733-8228-E6671166E276}">
      <dgm:prSet/>
      <dgm:spPr/>
      <dgm:t>
        <a:bodyPr/>
        <a:lstStyle/>
        <a:p>
          <a:endParaRPr lang="nb-NO"/>
        </a:p>
      </dgm:t>
    </dgm:pt>
    <dgm:pt modelId="{86B03017-1D7E-4CEF-81A7-68696056E28C}">
      <dgm:prSet phldrT="[Tekst]"/>
      <dgm:spPr>
        <a:solidFill>
          <a:srgbClr val="5EA4C9"/>
        </a:solidFill>
      </dgm:spPr>
      <dgm:t>
        <a:bodyPr/>
        <a:lstStyle/>
        <a:p>
          <a:r>
            <a:rPr lang="nb-NO"/>
            <a:t>Positiv invalidering</a:t>
          </a:r>
        </a:p>
      </dgm:t>
    </dgm:pt>
    <dgm:pt modelId="{13E0ECD4-921A-452F-882F-50F598401420}" type="parTrans" cxnId="{EAA3F806-AC95-41A8-ACA8-711DE7231A55}">
      <dgm:prSet/>
      <dgm:spPr/>
      <dgm:t>
        <a:bodyPr/>
        <a:lstStyle/>
        <a:p>
          <a:endParaRPr lang="nb-NO"/>
        </a:p>
      </dgm:t>
    </dgm:pt>
    <dgm:pt modelId="{BD91AFEC-CEB8-426D-ABC4-E9440564D681}" type="sibTrans" cxnId="{EAA3F806-AC95-41A8-ACA8-711DE7231A55}">
      <dgm:prSet/>
      <dgm:spPr/>
      <dgm:t>
        <a:bodyPr/>
        <a:lstStyle/>
        <a:p>
          <a:endParaRPr lang="nb-NO"/>
        </a:p>
      </dgm:t>
    </dgm:pt>
    <dgm:pt modelId="{0766FF01-EA19-4ABB-B3D1-545FD77DE68D}">
      <dgm:prSet phldrT="[Tekst]"/>
      <dgm:spPr>
        <a:solidFill>
          <a:srgbClr val="5EA4C9"/>
        </a:solidFill>
      </dgm:spPr>
      <dgm:t>
        <a:bodyPr/>
        <a:lstStyle/>
        <a:p>
          <a:r>
            <a:rPr lang="nb-NO"/>
            <a:t>Negativ validering</a:t>
          </a:r>
        </a:p>
      </dgm:t>
    </dgm:pt>
    <dgm:pt modelId="{31A7D483-5E03-44A8-85C1-BE9C85A43B9F}" type="parTrans" cxnId="{FA74D48D-25A1-4014-B6BB-01A569222312}">
      <dgm:prSet/>
      <dgm:spPr/>
      <dgm:t>
        <a:bodyPr/>
        <a:lstStyle/>
        <a:p>
          <a:endParaRPr lang="nb-NO"/>
        </a:p>
      </dgm:t>
    </dgm:pt>
    <dgm:pt modelId="{3DEDB9E0-1007-47B4-ABDC-B41B2EEDD7A5}" type="sibTrans" cxnId="{FA74D48D-25A1-4014-B6BB-01A569222312}">
      <dgm:prSet/>
      <dgm:spPr/>
      <dgm:t>
        <a:bodyPr/>
        <a:lstStyle/>
        <a:p>
          <a:endParaRPr lang="nb-NO"/>
        </a:p>
      </dgm:t>
    </dgm:pt>
    <dgm:pt modelId="{5A81A76F-1813-4EA7-829D-6802EFC9F75E}">
      <dgm:prSet phldrT="[Tekst]"/>
      <dgm:spPr>
        <a:solidFill>
          <a:srgbClr val="5EA4C9"/>
        </a:solidFill>
      </dgm:spPr>
      <dgm:t>
        <a:bodyPr/>
        <a:lstStyle/>
        <a:p>
          <a:r>
            <a:rPr lang="nb-NO"/>
            <a:t>Negativ invalidering</a:t>
          </a:r>
        </a:p>
      </dgm:t>
    </dgm:pt>
    <dgm:pt modelId="{6847BA10-81A4-4FA0-9DD6-DBDD0471EA58}" type="parTrans" cxnId="{2CEFAC5D-2B89-4464-B7FF-8A0C8EB3F7D6}">
      <dgm:prSet/>
      <dgm:spPr/>
      <dgm:t>
        <a:bodyPr/>
        <a:lstStyle/>
        <a:p>
          <a:endParaRPr lang="nb-NO"/>
        </a:p>
      </dgm:t>
    </dgm:pt>
    <dgm:pt modelId="{A3581127-B1A3-4F8D-A5E4-2B9338F3A491}" type="sibTrans" cxnId="{2CEFAC5D-2B89-4464-B7FF-8A0C8EB3F7D6}">
      <dgm:prSet/>
      <dgm:spPr/>
      <dgm:t>
        <a:bodyPr/>
        <a:lstStyle/>
        <a:p>
          <a:endParaRPr lang="nb-NO"/>
        </a:p>
      </dgm:t>
    </dgm:pt>
    <dgm:pt modelId="{A0949EF6-B99E-43B9-8205-48AB5F772E1C}" type="pres">
      <dgm:prSet presAssocID="{B25281AC-FE37-46FD-B68D-9C951761C9D5}" presName="matrix" presStyleCnt="0">
        <dgm:presLayoutVars>
          <dgm:chMax val="1"/>
          <dgm:dir/>
          <dgm:resizeHandles val="exact"/>
        </dgm:presLayoutVars>
      </dgm:prSet>
      <dgm:spPr/>
    </dgm:pt>
    <dgm:pt modelId="{FD91EFD1-70C4-406C-8611-CB4BB9096CD2}" type="pres">
      <dgm:prSet presAssocID="{B25281AC-FE37-46FD-B68D-9C951761C9D5}" presName="diamond" presStyleLbl="bgShp" presStyleIdx="0" presStyleCnt="1"/>
      <dgm:spPr>
        <a:solidFill>
          <a:srgbClr val="5EA4C9">
            <a:alpha val="42000"/>
          </a:srgbClr>
        </a:solidFill>
      </dgm:spPr>
    </dgm:pt>
    <dgm:pt modelId="{56705D7F-2DB5-4032-A758-493921AF1116}" type="pres">
      <dgm:prSet presAssocID="{B25281AC-FE37-46FD-B68D-9C951761C9D5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30EC71B-FEF3-427E-ACFF-89D0FFED5C9F}" type="pres">
      <dgm:prSet presAssocID="{B25281AC-FE37-46FD-B68D-9C951761C9D5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6CC087-7195-4B22-8649-24EFBA95D04F}" type="pres">
      <dgm:prSet presAssocID="{B25281AC-FE37-46FD-B68D-9C951761C9D5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7C16E7C-480C-4018-80D9-C80CB8936450}" type="pres">
      <dgm:prSet presAssocID="{B25281AC-FE37-46FD-B68D-9C951761C9D5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EAA3F806-AC95-41A8-ACA8-711DE7231A55}" srcId="{B25281AC-FE37-46FD-B68D-9C951761C9D5}" destId="{86B03017-1D7E-4CEF-81A7-68696056E28C}" srcOrd="1" destOrd="0" parTransId="{13E0ECD4-921A-452F-882F-50F598401420}" sibTransId="{BD91AFEC-CEB8-426D-ABC4-E9440564D681}"/>
    <dgm:cxn modelId="{CFF07D20-A386-4F0B-B36D-90A3A879F755}" type="presOf" srcId="{B25281AC-FE37-46FD-B68D-9C951761C9D5}" destId="{A0949EF6-B99E-43B9-8205-48AB5F772E1C}" srcOrd="0" destOrd="0" presId="urn:microsoft.com/office/officeart/2005/8/layout/matrix3"/>
    <dgm:cxn modelId="{104F173B-6D92-4B7F-A220-974A8FA70B8D}" type="presOf" srcId="{86B03017-1D7E-4CEF-81A7-68696056E28C}" destId="{930EC71B-FEF3-427E-ACFF-89D0FFED5C9F}" srcOrd="0" destOrd="0" presId="urn:microsoft.com/office/officeart/2005/8/layout/matrix3"/>
    <dgm:cxn modelId="{2CEFAC5D-2B89-4464-B7FF-8A0C8EB3F7D6}" srcId="{B25281AC-FE37-46FD-B68D-9C951761C9D5}" destId="{5A81A76F-1813-4EA7-829D-6802EFC9F75E}" srcOrd="3" destOrd="0" parTransId="{6847BA10-81A4-4FA0-9DD6-DBDD0471EA58}" sibTransId="{A3581127-B1A3-4F8D-A5E4-2B9338F3A491}"/>
    <dgm:cxn modelId="{86C6ED56-42E2-42C2-8575-3119FBF94384}" type="presOf" srcId="{5A81A76F-1813-4EA7-829D-6802EFC9F75E}" destId="{E7C16E7C-480C-4018-80D9-C80CB8936450}" srcOrd="0" destOrd="0" presId="urn:microsoft.com/office/officeart/2005/8/layout/matrix3"/>
    <dgm:cxn modelId="{7561B87C-7DBD-4E3A-B305-5FF17CD38CF6}" type="presOf" srcId="{ACC93E18-49C7-4E25-A203-F33DB7D30CF2}" destId="{56705D7F-2DB5-4032-A758-493921AF1116}" srcOrd="0" destOrd="0" presId="urn:microsoft.com/office/officeart/2005/8/layout/matrix3"/>
    <dgm:cxn modelId="{FA74D48D-25A1-4014-B6BB-01A569222312}" srcId="{B25281AC-FE37-46FD-B68D-9C951761C9D5}" destId="{0766FF01-EA19-4ABB-B3D1-545FD77DE68D}" srcOrd="2" destOrd="0" parTransId="{31A7D483-5E03-44A8-85C1-BE9C85A43B9F}" sibTransId="{3DEDB9E0-1007-47B4-ABDC-B41B2EEDD7A5}"/>
    <dgm:cxn modelId="{FCC35BB9-FCC6-4D8B-AD9C-A6B75879FCD9}" type="presOf" srcId="{0766FF01-EA19-4ABB-B3D1-545FD77DE68D}" destId="{1E6CC087-7195-4B22-8649-24EFBA95D04F}" srcOrd="0" destOrd="0" presId="urn:microsoft.com/office/officeart/2005/8/layout/matrix3"/>
    <dgm:cxn modelId="{13DE46FD-E658-4733-8228-E6671166E276}" srcId="{B25281AC-FE37-46FD-B68D-9C951761C9D5}" destId="{ACC93E18-49C7-4E25-A203-F33DB7D30CF2}" srcOrd="0" destOrd="0" parTransId="{38FEBFB9-13B0-4295-BF27-11BABB076C3A}" sibTransId="{DCCD4205-F514-4C1A-9511-8917CC32212F}"/>
    <dgm:cxn modelId="{651387A6-A2F3-462A-91CE-FE41C503FA40}" type="presParOf" srcId="{A0949EF6-B99E-43B9-8205-48AB5F772E1C}" destId="{FD91EFD1-70C4-406C-8611-CB4BB9096CD2}" srcOrd="0" destOrd="0" presId="urn:microsoft.com/office/officeart/2005/8/layout/matrix3"/>
    <dgm:cxn modelId="{613D6207-69EF-42CC-8C3B-BE50952D241A}" type="presParOf" srcId="{A0949EF6-B99E-43B9-8205-48AB5F772E1C}" destId="{56705D7F-2DB5-4032-A758-493921AF1116}" srcOrd="1" destOrd="0" presId="urn:microsoft.com/office/officeart/2005/8/layout/matrix3"/>
    <dgm:cxn modelId="{600E23FD-E479-4978-B78E-A424DFAADB5B}" type="presParOf" srcId="{A0949EF6-B99E-43B9-8205-48AB5F772E1C}" destId="{930EC71B-FEF3-427E-ACFF-89D0FFED5C9F}" srcOrd="2" destOrd="0" presId="urn:microsoft.com/office/officeart/2005/8/layout/matrix3"/>
    <dgm:cxn modelId="{5AAD7811-09F7-40AD-9A43-39A3F4581EA8}" type="presParOf" srcId="{A0949EF6-B99E-43B9-8205-48AB5F772E1C}" destId="{1E6CC087-7195-4B22-8649-24EFBA95D04F}" srcOrd="3" destOrd="0" presId="urn:microsoft.com/office/officeart/2005/8/layout/matrix3"/>
    <dgm:cxn modelId="{068FAE2B-4AB0-4408-8F54-2326F96D75BB}" type="presParOf" srcId="{A0949EF6-B99E-43B9-8205-48AB5F772E1C}" destId="{E7C16E7C-480C-4018-80D9-C80CB893645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76F69-BFD6-4D97-97BB-96DC73ED462B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3500000"/>
            <a:gd name="adj2" fmla="val 162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33366-9D1A-4470-9DC2-2C495EB475D0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0800000"/>
            <a:gd name="adj2" fmla="val 135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219F6-A1F6-4512-81BE-8DC1589C82C9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8100000"/>
            <a:gd name="adj2" fmla="val 108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799DA-05ED-4E70-AD8F-ACBCA716810A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5400000"/>
            <a:gd name="adj2" fmla="val 81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5C0B3-37E8-4DD5-9EFB-1264EC4E5F24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2700000"/>
            <a:gd name="adj2" fmla="val 54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CE282-5B5B-4D0E-9A6D-606D6728EDC3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0"/>
            <a:gd name="adj2" fmla="val 27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821DF-1091-469F-865A-F512F01A84B0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8900000"/>
            <a:gd name="adj2" fmla="val 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A0202-0437-461E-8A75-72FBB6AB6DAF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6200000"/>
            <a:gd name="adj2" fmla="val 189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DB51A-B5E2-4193-B621-3EFD51CC3C31}">
      <dsp:nvSpPr>
        <dsp:cNvPr id="0" name=""/>
        <dsp:cNvSpPr/>
      </dsp:nvSpPr>
      <dsp:spPr>
        <a:xfrm>
          <a:off x="3902547" y="1574840"/>
          <a:ext cx="1800000" cy="180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Psykisk</a:t>
          </a:r>
          <a:r>
            <a:rPr lang="en-US" sz="2000" b="1" kern="1200"/>
            <a:t> </a:t>
          </a:r>
          <a:r>
            <a:rPr lang="en-US" sz="2000" b="1" kern="1200" err="1"/>
            <a:t>helse</a:t>
          </a:r>
          <a:r>
            <a:rPr lang="en-US" sz="2000" b="1" kern="1200"/>
            <a:t>/ </a:t>
          </a:r>
          <a:r>
            <a:rPr lang="en-US" sz="2000" b="1" kern="1200" err="1"/>
            <a:t>uhelse</a:t>
          </a:r>
          <a:endParaRPr lang="en-US" sz="2000" b="1" kern="1200"/>
        </a:p>
      </dsp:txBody>
      <dsp:txXfrm>
        <a:off x="4166151" y="1838444"/>
        <a:ext cx="1272792" cy="1272792"/>
      </dsp:txXfrm>
    </dsp:sp>
    <dsp:sp modelId="{71341B19-47BC-4E82-9AF4-7318F9D60A7E}">
      <dsp:nvSpPr>
        <dsp:cNvPr id="0" name=""/>
        <dsp:cNvSpPr/>
      </dsp:nvSpPr>
      <dsp:spPr>
        <a:xfrm>
          <a:off x="4082547" y="-235549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Gener</a:t>
          </a:r>
          <a:endParaRPr lang="en-US" sz="1400" b="1" kern="1200"/>
        </a:p>
      </dsp:txBody>
      <dsp:txXfrm>
        <a:off x="4293430" y="-24666"/>
        <a:ext cx="1018234" cy="1018234"/>
      </dsp:txXfrm>
    </dsp:sp>
    <dsp:sp modelId="{08C605F4-33B9-4562-B39D-2A9F6AF28DE9}">
      <dsp:nvSpPr>
        <dsp:cNvPr id="0" name=""/>
        <dsp:cNvSpPr/>
      </dsp:nvSpPr>
      <dsp:spPr>
        <a:xfrm>
          <a:off x="5489965" y="347422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Tempera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err="1"/>
            <a:t>ment</a:t>
          </a:r>
          <a:endParaRPr lang="en-US" sz="2000" b="1" kern="1200"/>
        </a:p>
      </dsp:txBody>
      <dsp:txXfrm>
        <a:off x="5700848" y="558305"/>
        <a:ext cx="1018234" cy="1018234"/>
      </dsp:txXfrm>
    </dsp:sp>
    <dsp:sp modelId="{9D82C3FF-EAC7-4F61-9771-C005A8988735}">
      <dsp:nvSpPr>
        <dsp:cNvPr id="0" name=""/>
        <dsp:cNvSpPr/>
      </dsp:nvSpPr>
      <dsp:spPr>
        <a:xfrm>
          <a:off x="6072937" y="1754840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Familie-miljø</a:t>
          </a:r>
          <a:endParaRPr lang="en-US" sz="2000" b="1" kern="1200"/>
        </a:p>
      </dsp:txBody>
      <dsp:txXfrm>
        <a:off x="6283820" y="1965723"/>
        <a:ext cx="1018234" cy="1018234"/>
      </dsp:txXfrm>
    </dsp:sp>
    <dsp:sp modelId="{B05ACFFD-B7F0-4F59-8E21-B8C1879E1F56}">
      <dsp:nvSpPr>
        <dsp:cNvPr id="0" name=""/>
        <dsp:cNvSpPr/>
      </dsp:nvSpPr>
      <dsp:spPr>
        <a:xfrm>
          <a:off x="5489965" y="3162258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Epi-</a:t>
          </a:r>
          <a:r>
            <a:rPr lang="en-US" sz="1800" b="1" kern="1200" err="1"/>
            <a:t>genetikk</a:t>
          </a:r>
          <a:endParaRPr lang="en-US" sz="2000" b="1" kern="1200"/>
        </a:p>
      </dsp:txBody>
      <dsp:txXfrm>
        <a:off x="5700848" y="3373141"/>
        <a:ext cx="1018234" cy="1018234"/>
      </dsp:txXfrm>
    </dsp:sp>
    <dsp:sp modelId="{DB9D2DB0-780B-455E-A7DB-A5A958188553}">
      <dsp:nvSpPr>
        <dsp:cNvPr id="0" name=""/>
        <dsp:cNvSpPr/>
      </dsp:nvSpPr>
      <dsp:spPr>
        <a:xfrm>
          <a:off x="4082547" y="3745229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err="1"/>
            <a:t>Sosio</a:t>
          </a:r>
          <a:r>
            <a:rPr lang="en-US" sz="1600" b="1" kern="1200"/>
            <a:t> </a:t>
          </a:r>
          <a:r>
            <a:rPr lang="en-US" sz="1600" b="1" kern="1200" err="1"/>
            <a:t>kulturelle</a:t>
          </a:r>
          <a:r>
            <a:rPr lang="en-US" sz="1600" b="1" kern="1200"/>
            <a:t> </a:t>
          </a:r>
          <a:r>
            <a:rPr lang="en-US" sz="1600" b="1" kern="1200" err="1"/>
            <a:t>faktorer</a:t>
          </a:r>
          <a:endParaRPr lang="en-US" sz="1600" b="1" kern="1200"/>
        </a:p>
      </dsp:txBody>
      <dsp:txXfrm>
        <a:off x="4293430" y="3956112"/>
        <a:ext cx="1018234" cy="1018234"/>
      </dsp:txXfrm>
    </dsp:sp>
    <dsp:sp modelId="{7D46CF7B-2A88-4D1C-B4B7-BA94E986853C}">
      <dsp:nvSpPr>
        <dsp:cNvPr id="0" name=""/>
        <dsp:cNvSpPr/>
      </dsp:nvSpPr>
      <dsp:spPr>
        <a:xfrm>
          <a:off x="2675129" y="3162258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Livs</a:t>
          </a:r>
          <a:r>
            <a:rPr lang="en-US" sz="2000" b="1" kern="1200"/>
            <a:t>-stress</a:t>
          </a:r>
        </a:p>
      </dsp:txBody>
      <dsp:txXfrm>
        <a:off x="2886012" y="3373141"/>
        <a:ext cx="1018234" cy="1018234"/>
      </dsp:txXfrm>
    </dsp:sp>
    <dsp:sp modelId="{DA0E7CD2-8458-4D9A-A8FF-1809FD35FF79}">
      <dsp:nvSpPr>
        <dsp:cNvPr id="0" name=""/>
        <dsp:cNvSpPr/>
      </dsp:nvSpPr>
      <dsp:spPr>
        <a:xfrm>
          <a:off x="2092158" y="1754840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err="1"/>
            <a:t>Pubertet</a:t>
          </a:r>
          <a:endParaRPr lang="en-US" sz="2000" b="1" kern="1200"/>
        </a:p>
      </dsp:txBody>
      <dsp:txXfrm>
        <a:off x="2303041" y="1965723"/>
        <a:ext cx="1018234" cy="1018234"/>
      </dsp:txXfrm>
    </dsp:sp>
    <dsp:sp modelId="{F147B290-4A0A-438F-BA64-906B82BEA59C}">
      <dsp:nvSpPr>
        <dsp:cNvPr id="0" name=""/>
        <dsp:cNvSpPr/>
      </dsp:nvSpPr>
      <dsp:spPr>
        <a:xfrm>
          <a:off x="2675129" y="347422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Følelses</a:t>
          </a:r>
          <a:r>
            <a:rPr lang="en-US" sz="2000" b="1" kern="1200"/>
            <a:t> </a:t>
          </a:r>
          <a:r>
            <a:rPr lang="en-US" sz="2000" b="1" kern="1200" err="1"/>
            <a:t>unngå</a:t>
          </a:r>
          <a:r>
            <a:rPr lang="en-US" sz="2000" b="1" kern="1200"/>
            <a:t>- else</a:t>
          </a:r>
        </a:p>
      </dsp:txBody>
      <dsp:txXfrm>
        <a:off x="2886012" y="558305"/>
        <a:ext cx="1018234" cy="10182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476F69-BFD6-4D97-97BB-96DC73ED462B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3500000"/>
            <a:gd name="adj2" fmla="val 162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F33366-9D1A-4470-9DC2-2C495EB475D0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0800000"/>
            <a:gd name="adj2" fmla="val 135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219F6-A1F6-4512-81BE-8DC1589C82C9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8100000"/>
            <a:gd name="adj2" fmla="val 108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1799DA-05ED-4E70-AD8F-ACBCA716810A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5400000"/>
            <a:gd name="adj2" fmla="val 81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5C0B3-37E8-4DD5-9EFB-1264EC4E5F24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2700000"/>
            <a:gd name="adj2" fmla="val 54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CE282-5B5B-4D0E-9A6D-606D6728EDC3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0"/>
            <a:gd name="adj2" fmla="val 27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821DF-1091-469F-865A-F512F01A84B0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8900000"/>
            <a:gd name="adj2" fmla="val 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EA0202-0437-461E-8A75-72FBB6AB6DAF}">
      <dsp:nvSpPr>
        <dsp:cNvPr id="0" name=""/>
        <dsp:cNvSpPr/>
      </dsp:nvSpPr>
      <dsp:spPr>
        <a:xfrm>
          <a:off x="2777411" y="449703"/>
          <a:ext cx="4050273" cy="4050273"/>
        </a:xfrm>
        <a:prstGeom prst="blockArc">
          <a:avLst>
            <a:gd name="adj1" fmla="val 16200000"/>
            <a:gd name="adj2" fmla="val 18900000"/>
            <a:gd name="adj3" fmla="val 34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5DB51A-B5E2-4193-B621-3EFD51CC3C31}">
      <dsp:nvSpPr>
        <dsp:cNvPr id="0" name=""/>
        <dsp:cNvSpPr/>
      </dsp:nvSpPr>
      <dsp:spPr>
        <a:xfrm>
          <a:off x="3902547" y="1574840"/>
          <a:ext cx="1800000" cy="180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Psykisk</a:t>
          </a:r>
          <a:r>
            <a:rPr lang="en-US" sz="2000" b="1" kern="1200"/>
            <a:t> </a:t>
          </a:r>
          <a:r>
            <a:rPr lang="en-US" sz="2000" b="1" kern="1200" err="1"/>
            <a:t>helse</a:t>
          </a:r>
          <a:r>
            <a:rPr lang="en-US" sz="2000" b="1" kern="1200"/>
            <a:t>/ </a:t>
          </a:r>
          <a:r>
            <a:rPr lang="en-US" sz="2000" b="1" kern="1200" err="1"/>
            <a:t>uhelse</a:t>
          </a:r>
          <a:endParaRPr lang="en-US" sz="2000" b="1" kern="1200"/>
        </a:p>
      </dsp:txBody>
      <dsp:txXfrm>
        <a:off x="4166151" y="1838444"/>
        <a:ext cx="1272792" cy="1272792"/>
      </dsp:txXfrm>
    </dsp:sp>
    <dsp:sp modelId="{71341B19-47BC-4E82-9AF4-7318F9D60A7E}">
      <dsp:nvSpPr>
        <dsp:cNvPr id="0" name=""/>
        <dsp:cNvSpPr/>
      </dsp:nvSpPr>
      <dsp:spPr>
        <a:xfrm>
          <a:off x="4082547" y="-235549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Gener</a:t>
          </a:r>
          <a:endParaRPr lang="en-US" sz="1400" b="1" kern="1200"/>
        </a:p>
      </dsp:txBody>
      <dsp:txXfrm>
        <a:off x="4293430" y="-24666"/>
        <a:ext cx="1018234" cy="1018234"/>
      </dsp:txXfrm>
    </dsp:sp>
    <dsp:sp modelId="{08C605F4-33B9-4562-B39D-2A9F6AF28DE9}">
      <dsp:nvSpPr>
        <dsp:cNvPr id="0" name=""/>
        <dsp:cNvSpPr/>
      </dsp:nvSpPr>
      <dsp:spPr>
        <a:xfrm>
          <a:off x="5489965" y="347422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/>
            <a:t>Tempera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err="1"/>
            <a:t>ment</a:t>
          </a:r>
          <a:endParaRPr lang="en-US" sz="2000" b="1" kern="1200"/>
        </a:p>
      </dsp:txBody>
      <dsp:txXfrm>
        <a:off x="5700848" y="558305"/>
        <a:ext cx="1018234" cy="1018234"/>
      </dsp:txXfrm>
    </dsp:sp>
    <dsp:sp modelId="{9D82C3FF-EAC7-4F61-9771-C005A8988735}">
      <dsp:nvSpPr>
        <dsp:cNvPr id="0" name=""/>
        <dsp:cNvSpPr/>
      </dsp:nvSpPr>
      <dsp:spPr>
        <a:xfrm>
          <a:off x="6072937" y="1754840"/>
          <a:ext cx="1440000" cy="1440000"/>
        </a:xfrm>
        <a:prstGeom prst="ellipse">
          <a:avLst/>
        </a:prstGeom>
        <a:solidFill>
          <a:srgbClr val="24516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Familie-miljø</a:t>
          </a:r>
          <a:endParaRPr lang="en-US" sz="2000" b="1" kern="1200"/>
        </a:p>
      </dsp:txBody>
      <dsp:txXfrm>
        <a:off x="6283820" y="1965723"/>
        <a:ext cx="1018234" cy="1018234"/>
      </dsp:txXfrm>
    </dsp:sp>
    <dsp:sp modelId="{B05ACFFD-B7F0-4F59-8E21-B8C1879E1F56}">
      <dsp:nvSpPr>
        <dsp:cNvPr id="0" name=""/>
        <dsp:cNvSpPr/>
      </dsp:nvSpPr>
      <dsp:spPr>
        <a:xfrm>
          <a:off x="5489965" y="3162258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Epi-</a:t>
          </a:r>
          <a:r>
            <a:rPr lang="en-US" sz="1800" b="1" kern="1200" err="1"/>
            <a:t>genetikk</a:t>
          </a:r>
          <a:endParaRPr lang="en-US" sz="2000" b="1" kern="1200"/>
        </a:p>
      </dsp:txBody>
      <dsp:txXfrm>
        <a:off x="5700848" y="3373141"/>
        <a:ext cx="1018234" cy="1018234"/>
      </dsp:txXfrm>
    </dsp:sp>
    <dsp:sp modelId="{DB9D2DB0-780B-455E-A7DB-A5A958188553}">
      <dsp:nvSpPr>
        <dsp:cNvPr id="0" name=""/>
        <dsp:cNvSpPr/>
      </dsp:nvSpPr>
      <dsp:spPr>
        <a:xfrm>
          <a:off x="4082547" y="3745229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err="1"/>
            <a:t>Sosio</a:t>
          </a:r>
          <a:r>
            <a:rPr lang="en-US" sz="1600" b="1" kern="1200"/>
            <a:t> </a:t>
          </a:r>
          <a:r>
            <a:rPr lang="en-US" sz="1600" b="1" kern="1200" err="1"/>
            <a:t>kulturelle</a:t>
          </a:r>
          <a:r>
            <a:rPr lang="en-US" sz="1600" b="1" kern="1200"/>
            <a:t> </a:t>
          </a:r>
          <a:r>
            <a:rPr lang="en-US" sz="1600" b="1" kern="1200" err="1"/>
            <a:t>faktorer</a:t>
          </a:r>
          <a:endParaRPr lang="en-US" sz="1600" b="1" kern="1200"/>
        </a:p>
      </dsp:txBody>
      <dsp:txXfrm>
        <a:off x="4293430" y="3956112"/>
        <a:ext cx="1018234" cy="1018234"/>
      </dsp:txXfrm>
    </dsp:sp>
    <dsp:sp modelId="{7D46CF7B-2A88-4D1C-B4B7-BA94E986853C}">
      <dsp:nvSpPr>
        <dsp:cNvPr id="0" name=""/>
        <dsp:cNvSpPr/>
      </dsp:nvSpPr>
      <dsp:spPr>
        <a:xfrm>
          <a:off x="2675129" y="3162258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Livs</a:t>
          </a:r>
          <a:r>
            <a:rPr lang="en-US" sz="2000" b="1" kern="1200"/>
            <a:t>-stress</a:t>
          </a:r>
        </a:p>
      </dsp:txBody>
      <dsp:txXfrm>
        <a:off x="2886012" y="3373141"/>
        <a:ext cx="1018234" cy="1018234"/>
      </dsp:txXfrm>
    </dsp:sp>
    <dsp:sp modelId="{DA0E7CD2-8458-4D9A-A8FF-1809FD35FF79}">
      <dsp:nvSpPr>
        <dsp:cNvPr id="0" name=""/>
        <dsp:cNvSpPr/>
      </dsp:nvSpPr>
      <dsp:spPr>
        <a:xfrm>
          <a:off x="2092158" y="1754840"/>
          <a:ext cx="1440000" cy="1440000"/>
        </a:xfrm>
        <a:prstGeom prst="ellipse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err="1"/>
            <a:t>Pubertet</a:t>
          </a:r>
          <a:endParaRPr lang="en-US" sz="2000" b="1" kern="1200"/>
        </a:p>
      </dsp:txBody>
      <dsp:txXfrm>
        <a:off x="2303041" y="1965723"/>
        <a:ext cx="1018234" cy="1018234"/>
      </dsp:txXfrm>
    </dsp:sp>
    <dsp:sp modelId="{F147B290-4A0A-438F-BA64-906B82BEA59C}">
      <dsp:nvSpPr>
        <dsp:cNvPr id="0" name=""/>
        <dsp:cNvSpPr/>
      </dsp:nvSpPr>
      <dsp:spPr>
        <a:xfrm>
          <a:off x="2675129" y="347422"/>
          <a:ext cx="1440000" cy="1440000"/>
        </a:xfrm>
        <a:prstGeom prst="ellipse">
          <a:avLst/>
        </a:prstGeom>
        <a:solidFill>
          <a:srgbClr val="24516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err="1"/>
            <a:t>Følelses</a:t>
          </a:r>
          <a:r>
            <a:rPr lang="en-US" sz="2000" b="1" kern="1200"/>
            <a:t> </a:t>
          </a:r>
          <a:r>
            <a:rPr lang="en-US" sz="2000" b="1" kern="1200" err="1"/>
            <a:t>unngå</a:t>
          </a:r>
          <a:r>
            <a:rPr lang="en-US" sz="2000" b="1" kern="1200"/>
            <a:t>- else</a:t>
          </a:r>
        </a:p>
      </dsp:txBody>
      <dsp:txXfrm>
        <a:off x="2886012" y="558305"/>
        <a:ext cx="1018234" cy="10182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1EFD1-70C4-406C-8611-CB4BB9096CD2}">
      <dsp:nvSpPr>
        <dsp:cNvPr id="0" name=""/>
        <dsp:cNvSpPr/>
      </dsp:nvSpPr>
      <dsp:spPr>
        <a:xfrm>
          <a:off x="605218" y="0"/>
          <a:ext cx="5061526" cy="5061526"/>
        </a:xfrm>
        <a:prstGeom prst="diamond">
          <a:avLst/>
        </a:prstGeom>
        <a:solidFill>
          <a:srgbClr val="5EA4C9">
            <a:alpha val="42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05D7F-2DB5-4032-A758-493921AF1116}">
      <dsp:nvSpPr>
        <dsp:cNvPr id="0" name=""/>
        <dsp:cNvSpPr/>
      </dsp:nvSpPr>
      <dsp:spPr>
        <a:xfrm>
          <a:off x="1086062" y="480844"/>
          <a:ext cx="1973995" cy="1973995"/>
        </a:xfrm>
        <a:prstGeom prst="roundRect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Empatisk validering</a:t>
          </a:r>
        </a:p>
      </dsp:txBody>
      <dsp:txXfrm>
        <a:off x="1182424" y="577206"/>
        <a:ext cx="1781271" cy="1781271"/>
      </dsp:txXfrm>
    </dsp:sp>
    <dsp:sp modelId="{930EC71B-FEF3-427E-ACFF-89D0FFED5C9F}">
      <dsp:nvSpPr>
        <dsp:cNvPr id="0" name=""/>
        <dsp:cNvSpPr/>
      </dsp:nvSpPr>
      <dsp:spPr>
        <a:xfrm>
          <a:off x="3211903" y="480844"/>
          <a:ext cx="1973995" cy="1973995"/>
        </a:xfrm>
        <a:prstGeom prst="roundRect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Positiv invalidering</a:t>
          </a:r>
        </a:p>
      </dsp:txBody>
      <dsp:txXfrm>
        <a:off x="3308265" y="577206"/>
        <a:ext cx="1781271" cy="1781271"/>
      </dsp:txXfrm>
    </dsp:sp>
    <dsp:sp modelId="{1E6CC087-7195-4B22-8649-24EFBA95D04F}">
      <dsp:nvSpPr>
        <dsp:cNvPr id="0" name=""/>
        <dsp:cNvSpPr/>
      </dsp:nvSpPr>
      <dsp:spPr>
        <a:xfrm>
          <a:off x="1086062" y="2606685"/>
          <a:ext cx="1973995" cy="1973995"/>
        </a:xfrm>
        <a:prstGeom prst="roundRect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Negativ validering</a:t>
          </a:r>
        </a:p>
      </dsp:txBody>
      <dsp:txXfrm>
        <a:off x="1182424" y="2703047"/>
        <a:ext cx="1781271" cy="1781271"/>
      </dsp:txXfrm>
    </dsp:sp>
    <dsp:sp modelId="{E7C16E7C-480C-4018-80D9-C80CB8936450}">
      <dsp:nvSpPr>
        <dsp:cNvPr id="0" name=""/>
        <dsp:cNvSpPr/>
      </dsp:nvSpPr>
      <dsp:spPr>
        <a:xfrm>
          <a:off x="3211903" y="2606685"/>
          <a:ext cx="1973995" cy="1973995"/>
        </a:xfrm>
        <a:prstGeom prst="roundRect">
          <a:avLst/>
        </a:prstGeom>
        <a:solidFill>
          <a:srgbClr val="5EA4C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500" kern="1200"/>
            <a:t>Negativ invalidering</a:t>
          </a:r>
        </a:p>
      </dsp:txBody>
      <dsp:txXfrm>
        <a:off x="3308265" y="2703047"/>
        <a:ext cx="1781271" cy="1781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5E44A-5E38-4DB5-B92B-8D99677D377E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B37941-9345-40E8-96C5-80845502C59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2395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B37941-9345-40E8-96C5-80845502C599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3502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Hva forårsaker psykiske lidelser/atferdsvansker hos barn? Hvis dere skal si noe om grunner? </a:t>
            </a:r>
          </a:p>
          <a:p>
            <a:r>
              <a:rPr lang="nb-NO"/>
              <a:t>– komplekst/sammensatt. </a:t>
            </a:r>
          </a:p>
          <a:p>
            <a:r>
              <a:rPr lang="nb-NO"/>
              <a:t>Hva kan vi endre på av dette?</a:t>
            </a:r>
            <a:br>
              <a:rPr lang="nb-NO"/>
            </a:br>
            <a:endParaRPr lang="nb-NO"/>
          </a:p>
          <a:p>
            <a:r>
              <a:rPr lang="nb-NO"/>
              <a:t>De aller fleste som har barn som strever er redde for at det er deres skyld. Ekkel klump i magen som vi helst vil unngå. Det å bekymre seg eller klandre seg selv for dette vil kunne tappe energi og komme i veien for å være der for barnet. Miste tro på seg selv og sine ferdigheter.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B2E8C7-50E2-4119-B353-56AACFB378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8322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Hva kan vi endre på av dette?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Hva kan dere som foreldre påvirke fra i dag av?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/>
              <a:t>Disse to områdene skal vi jobbe med disse dagene. </a:t>
            </a:r>
            <a:br>
              <a:rPr lang="nb-NO"/>
            </a:br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B2E8C7-50E2-4119-B353-56AACFB37853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8686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>
            <a:extLst>
              <a:ext uri="{FF2B5EF4-FFF2-40B4-BE49-F238E27FC236}">
                <a16:creationId xmlns:a16="http://schemas.microsoft.com/office/drawing/2014/main" id="{C0B70F5C-4116-4D2D-BFF8-9E06DE9D7A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>
            <a:extLst>
              <a:ext uri="{FF2B5EF4-FFF2-40B4-BE49-F238E27FC236}">
                <a16:creationId xmlns:a16="http://schemas.microsoft.com/office/drawing/2014/main" id="{1ACEA5E7-C116-4CD0-B374-97A893BEC12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r>
              <a:rPr lang="nb-NO"/>
              <a:t>Kun figur, til utsendelse før kurset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50C628B-F135-4270-943C-2FA987B8433B}"/>
              </a:ext>
            </a:extLst>
          </p:cNvPr>
          <p:cNvSpPr txBox="1"/>
          <p:nvPr/>
        </p:nvSpPr>
        <p:spPr>
          <a:xfrm>
            <a:off x="7636708" y="35437907"/>
            <a:ext cx="5842225" cy="187199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244573" tIns="122286" rIns="244573" bIns="122286" anchor="b" anchorCtr="0" compatLnSpc="1">
            <a:noAutofit/>
          </a:bodyPr>
          <a:lstStyle/>
          <a:p>
            <a:pPr marL="0" marR="0" lvl="0" indent="0" algn="r" defTabSz="14955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B45060-4D66-4A81-833A-929519BDA347}" type="slidenum">
              <a:rPr kumimoji="0" sz="2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4955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8</a:t>
            </a:fld>
            <a:endParaRPr kumimoji="0" lang="nb-NO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4851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Ofte kan vi tenke at vi validerer uten at dette faktisk er tilfelle.</a:t>
            </a:r>
          </a:p>
          <a:p>
            <a:r>
              <a:rPr lang="nb-NO"/>
              <a:t>Positiv invalidering – protest mot følelsen, tilfører noe positivt </a:t>
            </a:r>
          </a:p>
          <a:p>
            <a:r>
              <a:rPr lang="nb-NO"/>
              <a:t>Negativ invalidering – protest mot følelsen, tilfører noe negativt</a:t>
            </a:r>
          </a:p>
          <a:p>
            <a:r>
              <a:rPr lang="nb-NO"/>
              <a:t>Negativ validering – bekrefter følelsen, men tilfører noe negativt, og er enig i sannhetsgehalten i utsagnet</a:t>
            </a:r>
          </a:p>
          <a:p>
            <a:r>
              <a:rPr lang="nb-NO"/>
              <a:t>Empatisk validering – viser aksept for følelsen og gir mening til/</a:t>
            </a:r>
            <a:r>
              <a:rPr lang="nb-NO" err="1"/>
              <a:t>gyldiggjør</a:t>
            </a:r>
            <a:r>
              <a:rPr lang="nb-NO"/>
              <a:t> opplevelsen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9075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B2E8C7-50E2-4119-B353-56AACFB37853}" type="slidenum">
              <a:rPr kumimoji="0" lang="nb-NO" sz="13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9075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nb-NO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1689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Link til filmklippet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8812CF-CCB9-4707-AB6D-1E3814AD2AE7}" type="slidenum">
              <a:rPr kumimoji="0" lang="nb-N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8689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BE1142B-2B55-5863-448C-A78F6266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F8E40713-709F-1BBE-E134-AA2AEEDC5A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471E5B7-6B52-3CBA-4353-FDC5F82EF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0165D4D-7A45-64D7-2ACE-10346C31E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24BAE39-3F97-04E9-7BEF-520C5CD3A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2104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01CACE-4E59-520A-535D-2CC6B8615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85C1AC8D-C062-C4BF-58A1-9D1C431DE5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12ACC0D-493C-A404-FC17-DBA404F0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4CD6AAC-6FD6-9626-FFFF-9CE156155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4FB0026-41D0-4D6B-7284-50273D5D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121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A337376-4D2D-F3B4-5658-B757F461CF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434B508E-A899-6BE3-5305-1183FBB7E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41D3742-ACD0-2AE6-DBB9-AC374FFD5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A502887-61E2-A121-C0FE-145DD4CCB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147BCC5-F14F-D2D5-4CC4-723793F63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9499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505D17F-5BEF-225E-917C-0A736B2E5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FB83BDA-8D2B-D5AE-25F4-642B79CF0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383BB2F-A28B-C81C-263B-2E7876FB5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604A8A4-DF94-B9CB-D7C1-723F1CA58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E08A0C8-F019-D4A3-DA98-3607E8D27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0097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CFAB1B-F932-DC1C-B37C-27930DBF4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CA8E1F4-6417-B3F5-B30F-E7A5F4EAC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9BC233E-ADDF-C678-6E73-6EAF9E2EE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CA11B47-3CB3-9470-F56D-BA6A6AAB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A7880CC-14A3-F7DE-2D80-8113C4DA4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303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B8556A-91B1-D089-26CE-D460B670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02B137-B0B9-6F30-2599-3FB31D2627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942560B-D6BD-3391-0ED5-CAAE2E8AC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368132A-09D3-C394-0614-A88D0C02C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0CBB53BD-805B-44F6-0A88-CFCE745D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F6AC87F-0391-02AB-DFCE-6852C0D29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2737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132840D-36D1-3C9D-56D4-10D6B2EAC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43816DB0-E2C3-E140-46FC-ACC638855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2A572C1-74FE-7802-9EBF-5182C744E4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249C4F7-80A0-DEE5-FCF7-7DC07D513D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B5A9A9F-DC55-DAB3-6326-1AB1DA08D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EA5A531E-BF88-CFDB-DD17-C6D5C3B6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D55D33F8-3787-9153-2ED3-EE2120E8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6DF6EF7D-B3DC-74F6-C8A1-A73A15923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33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27A8E1-178F-E8E1-E711-1EB7A57C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526DAB0A-021D-2539-4A70-BD9077A28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0B639CE-586F-E0BD-75FF-7E43C268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E1E57B42-3B58-1CBE-97A3-871DE4001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425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FCE78AF9-ADCF-E507-B25D-4C59CB767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8C57C75C-F72A-59D3-9817-42CF4B9E4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D1BF3AB-6324-D503-4E42-E778C05A7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13676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5B39E93-7FA7-2033-5D7B-52D204F31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E7EC650-6573-7F68-3353-F4E8A1999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219ABCE-F98D-7170-A13C-960E86B94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A17B0CA-9125-F053-263C-19AA93614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80AAA74-91FB-A22C-FDB6-623564A10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DF053BE-4A57-593A-2806-518A561A7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237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825B70B-52D3-A6B4-CB8E-D6EE12C83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B9225435-96E8-69CB-A5EF-EF519B8F43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16E6BF58-02EE-8AE9-9280-1F3C5CD318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6985CF3D-A9B7-0EF0-19DE-21D2D46E0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BB3D154-2472-492A-9FA8-49348A6A7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0B664B5-E368-036A-1DF9-81FCE5279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04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2D2297A-2B82-EC39-5C05-99FE98ECB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04B239C-28A7-549C-E5B7-FDF644572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27B6E3B-B433-8D48-F211-60C5846CD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FB116E-33EF-4D19-9DE3-F9AD108EC8FD}" type="datetimeFigureOut">
              <a:rPr lang="nb-NO" smtClean="0"/>
              <a:t>25.11.2024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C996E0E-2352-3802-2AB5-F0E6EFEAB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1C2BEBF-D694-435B-FCEB-A4A80A6DD0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0DCDD7-A564-470F-A0EC-A2D1AC01EE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265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QT6FdhKriB8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E991AF3-1380-D7F4-66B5-63BE6F06B5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Hvordan styrke foreldre i foreldrerollen når sykdom rammer?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D827642-5711-010E-AB22-D203453B15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Yvonne Modig Brensdal og Ole Drønen</a:t>
            </a:r>
          </a:p>
          <a:p>
            <a:r>
              <a:rPr lang="nb-NO" dirty="0"/>
              <a:t>BUP Furuset</a:t>
            </a:r>
          </a:p>
        </p:txBody>
      </p:sp>
    </p:spTree>
    <p:extLst>
      <p:ext uri="{BB962C8B-B14F-4D97-AF65-F5344CB8AC3E}">
        <p14:creationId xmlns:p14="http://schemas.microsoft.com/office/powerpoint/2010/main" val="1041759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75BEED3-1906-43B2-AD36-5519CBD820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Innsiden ut – Sorg trøster Bing Bong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FC137D9-5364-408D-8515-2851F2BEDE0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>
                <a:hlinkClick r:id="rId3"/>
              </a:rPr>
              <a:t>https://youtu.be/QT6FdhKriB8</a:t>
            </a:r>
            <a:endParaRPr lang="nb-NO"/>
          </a:p>
          <a:p>
            <a:endParaRPr lang="nb-NO" dirty="0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CEF9105-83AB-4847-9A05-9C15DFDB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Copyright Joanne Dolhanty 2018 www.emotionfocusedskillstraining.org                                         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5572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99354BD-35CF-7EA7-65CB-787A6F08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Barns behov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AE50EFB-C34C-BD99-0D23-9D2F44C3B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Utvikling og tilknytning</a:t>
            </a:r>
          </a:p>
          <a:p>
            <a:r>
              <a:rPr lang="nb-NO" dirty="0"/>
              <a:t>Tilpasset utviklingsstøtte</a:t>
            </a:r>
          </a:p>
          <a:p>
            <a:r>
              <a:rPr lang="nb-NO" dirty="0"/>
              <a:t>Barns behov for å snakke med noen</a:t>
            </a:r>
          </a:p>
          <a:p>
            <a:r>
              <a:rPr lang="nb-NO" dirty="0"/>
              <a:t>Hoppe bukk over foreldre </a:t>
            </a:r>
          </a:p>
        </p:txBody>
      </p:sp>
    </p:spTree>
    <p:extLst>
      <p:ext uri="{BB962C8B-B14F-4D97-AF65-F5344CB8AC3E}">
        <p14:creationId xmlns:p14="http://schemas.microsoft.com/office/powerpoint/2010/main" val="2032011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F3D6322-62A4-8BD7-55A7-7DD771C9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Barns behov for forklaringsmodeller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11CD0AC-53B1-2300-05C1-442D1A8D5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Foreldreinstinkt: Beskytte og skjerme barna</a:t>
            </a:r>
          </a:p>
          <a:p>
            <a:r>
              <a:rPr lang="nb-NO" dirty="0"/>
              <a:t>Barn trenger forklaringsmodeller – overlatt til seg selv å tolke</a:t>
            </a:r>
          </a:p>
          <a:p>
            <a:r>
              <a:rPr lang="nb-NO" dirty="0"/>
              <a:t>Fint sanseapparat – elendig evne til å tolke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55245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3820E5-D5A6-CF4C-F990-665B21917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Voksnes/foreldres ansvar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C006C1C-D0B0-E4B8-947B-DB285D7AA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Radikalt ansvar</a:t>
            </a:r>
          </a:p>
          <a:p>
            <a:r>
              <a:rPr lang="nb-NO" dirty="0"/>
              <a:t>Gi forklaringer, ramme inn situasjon</a:t>
            </a:r>
          </a:p>
          <a:p>
            <a:r>
              <a:rPr lang="nb-NO" dirty="0"/>
              <a:t>Romme reaksjoner, uttrykk, følelser</a:t>
            </a:r>
          </a:p>
          <a:p>
            <a:r>
              <a:rPr lang="nb-NO" dirty="0"/>
              <a:t>Grensesetting </a:t>
            </a:r>
          </a:p>
        </p:txBody>
      </p:sp>
    </p:spTree>
    <p:extLst>
      <p:ext uri="{BB962C8B-B14F-4D97-AF65-F5344CB8AC3E}">
        <p14:creationId xmlns:p14="http://schemas.microsoft.com/office/powerpoint/2010/main" val="48604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12652C8-449B-FD19-79AA-82F16F0CB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Følelsesunngåelse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013F6C1-1CD4-8075-0770-3489233EE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35366" cy="4351338"/>
          </a:xfrm>
        </p:spPr>
        <p:txBody>
          <a:bodyPr/>
          <a:lstStyle/>
          <a:p>
            <a:r>
              <a:rPr lang="nb-NO" dirty="0"/>
              <a:t>Hvorfor gjør vi det?</a:t>
            </a:r>
          </a:p>
          <a:p>
            <a:endParaRPr lang="nb-NO" dirty="0"/>
          </a:p>
          <a:p>
            <a:r>
              <a:rPr lang="nb-NO" dirty="0"/>
              <a:t>Problemer med følelsesunngåelse </a:t>
            </a:r>
          </a:p>
          <a:p>
            <a:endParaRPr lang="nb-NO" dirty="0"/>
          </a:p>
          <a:p>
            <a:r>
              <a:rPr lang="nb-NO" dirty="0"/>
              <a:t>Hvordan unngå å unngå?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1342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6080" y="0"/>
            <a:ext cx="11805920" cy="1507067"/>
          </a:xfrm>
        </p:spPr>
        <p:txBody>
          <a:bodyPr>
            <a:normAutofit/>
          </a:bodyPr>
          <a:lstStyle/>
          <a:p>
            <a:r>
              <a:rPr lang="nb-NO"/>
              <a:t>Årsaker til emosjonelle vansker, psykiske lidelser og atferdsvansker hos barn</a:t>
            </a: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748868" y="1587644"/>
          <a:ext cx="9605096" cy="4949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4302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86080" y="0"/>
            <a:ext cx="11805920" cy="1507067"/>
          </a:xfrm>
        </p:spPr>
        <p:txBody>
          <a:bodyPr>
            <a:normAutofit/>
          </a:bodyPr>
          <a:lstStyle/>
          <a:p>
            <a:r>
              <a:rPr lang="nb-NO"/>
              <a:t>Årsaker til emosjonelle vansker, psykiske lidelser og atferdsvansker hos barn</a:t>
            </a: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748868" y="1587644"/>
          <a:ext cx="9605096" cy="49496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-41564" y="6492875"/>
            <a:ext cx="411480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Copyright Joanne </a:t>
            </a:r>
            <a:r>
              <a:rPr kumimoji="0" lang="en-US" sz="1200" b="0" i="0" u="none" strike="noStrike" kern="1200" cap="none" spc="0" normalizeH="0" baseline="0" noProof="0" err="1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Dolhanty</a:t>
            </a: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2018 www.emotionfocusedskillstraining.org                                         </a:t>
            </a: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97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3">
            <a:extLst>
              <a:ext uri="{FF2B5EF4-FFF2-40B4-BE49-F238E27FC236}">
                <a16:creationId xmlns:a16="http://schemas.microsoft.com/office/drawing/2014/main" id="{65889A1F-9459-41DE-896F-3E38F0B36ED8}"/>
              </a:ext>
            </a:extLst>
          </p:cNvPr>
          <p:cNvSpPr/>
          <p:nvPr/>
        </p:nvSpPr>
        <p:spPr>
          <a:xfrm>
            <a:off x="841933" y="472443"/>
            <a:ext cx="8534396" cy="122620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nb-NO" sz="4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«Det er ingen som liker meg»</a:t>
            </a:r>
            <a:r>
              <a:rPr kumimoji="0" lang="nb-NO" sz="43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/>
                <a:ea typeface="+mn-ea"/>
                <a:cs typeface="Calibri Light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nb-NO" sz="3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 Light"/>
              <a:ea typeface="+mn-ea"/>
              <a:cs typeface="Calibri Light"/>
            </a:endParaRPr>
          </a:p>
        </p:txBody>
      </p:sp>
      <p:grpSp>
        <p:nvGrpSpPr>
          <p:cNvPr id="3" name="Diagram 3">
            <a:extLst>
              <a:ext uri="{FF2B5EF4-FFF2-40B4-BE49-F238E27FC236}">
                <a16:creationId xmlns:a16="http://schemas.microsoft.com/office/drawing/2014/main" id="{49395484-0BAB-4182-BFDC-F5CE9E5D7F39}"/>
              </a:ext>
            </a:extLst>
          </p:cNvPr>
          <p:cNvGrpSpPr/>
          <p:nvPr/>
        </p:nvGrpSpPr>
        <p:grpSpPr>
          <a:xfrm>
            <a:off x="3248652" y="1698635"/>
            <a:ext cx="5061524" cy="5061524"/>
            <a:chOff x="3248652" y="1698635"/>
            <a:chExt cx="5061524" cy="5061524"/>
          </a:xfrm>
        </p:grpSpPr>
        <p:sp>
          <p:nvSpPr>
            <p:cNvPr id="4" name="Frihåndsform: figur 3">
              <a:extLst>
                <a:ext uri="{FF2B5EF4-FFF2-40B4-BE49-F238E27FC236}">
                  <a16:creationId xmlns:a16="http://schemas.microsoft.com/office/drawing/2014/main" id="{07B4406E-9ECB-4D6A-BB1B-341A3F6089B2}"/>
                </a:ext>
              </a:extLst>
            </p:cNvPr>
            <p:cNvSpPr/>
            <p:nvPr/>
          </p:nvSpPr>
          <p:spPr>
            <a:xfrm>
              <a:off x="3248652" y="1698635"/>
              <a:ext cx="5061524" cy="5061524"/>
            </a:xfrm>
            <a:custGeom>
              <a:avLst/>
              <a:gdLst>
                <a:gd name="f0" fmla="val w"/>
                <a:gd name="f1" fmla="val h"/>
                <a:gd name="f2" fmla="val ss"/>
                <a:gd name="f3" fmla="val 0"/>
                <a:gd name="f4" fmla="abs f0"/>
                <a:gd name="f5" fmla="abs f1"/>
                <a:gd name="f6" fmla="abs f2"/>
                <a:gd name="f7" fmla="val f3"/>
                <a:gd name="f8" fmla="?: f4 f0 1"/>
                <a:gd name="f9" fmla="?: f5 f1 1"/>
                <a:gd name="f10" fmla="?: f6 f2 1"/>
                <a:gd name="f11" fmla="*/ f8 1 21600"/>
                <a:gd name="f12" fmla="*/ f9 1 21600"/>
                <a:gd name="f13" fmla="*/ 21600 f8 1"/>
                <a:gd name="f14" fmla="*/ 21600 f9 1"/>
                <a:gd name="f15" fmla="min f12 f11"/>
                <a:gd name="f16" fmla="*/ f13 1 f10"/>
                <a:gd name="f17" fmla="*/ f14 1 f10"/>
                <a:gd name="f18" fmla="val f16"/>
                <a:gd name="f19" fmla="val f17"/>
                <a:gd name="f20" fmla="*/ f7 f15 1"/>
                <a:gd name="f21" fmla="+- f19 0 f7"/>
                <a:gd name="f22" fmla="+- f18 0 f7"/>
                <a:gd name="f23" fmla="*/ f18 f15 1"/>
                <a:gd name="f24" fmla="*/ f19 f15 1"/>
                <a:gd name="f25" fmla="*/ f21 1 2"/>
                <a:gd name="f26" fmla="*/ f21 1 4"/>
                <a:gd name="f27" fmla="*/ f22 1 2"/>
                <a:gd name="f28" fmla="*/ f22 1 4"/>
                <a:gd name="f29" fmla="*/ f22 3 1"/>
                <a:gd name="f30" fmla="*/ f21 3 1"/>
                <a:gd name="f31" fmla="+- f7 f25 0"/>
                <a:gd name="f32" fmla="+- f7 f27 0"/>
                <a:gd name="f33" fmla="*/ f29 1 4"/>
                <a:gd name="f34" fmla="*/ f30 1 4"/>
                <a:gd name="f35" fmla="*/ f28 f15 1"/>
                <a:gd name="f36" fmla="*/ f26 f15 1"/>
                <a:gd name="f37" fmla="*/ f33 f15 1"/>
                <a:gd name="f38" fmla="*/ f34 f15 1"/>
                <a:gd name="f39" fmla="*/ f31 f15 1"/>
                <a:gd name="f40" fmla="*/ f32 f15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35" t="f36" r="f37" b="f38"/>
              <a:pathLst>
                <a:path>
                  <a:moveTo>
                    <a:pt x="f20" y="f39"/>
                  </a:moveTo>
                  <a:lnTo>
                    <a:pt x="f40" y="f20"/>
                  </a:lnTo>
                  <a:lnTo>
                    <a:pt x="f23" y="f39"/>
                  </a:lnTo>
                  <a:lnTo>
                    <a:pt x="f40" y="f24"/>
                  </a:lnTo>
                  <a:close/>
                </a:path>
              </a:pathLst>
            </a:custGeom>
            <a:solidFill>
              <a:srgbClr val="5EA4C9">
                <a:alpha val="42000"/>
              </a:srgbClr>
            </a:solidFill>
            <a:ln cap="flat">
              <a:noFill/>
              <a:prstDash val="solid"/>
            </a:ln>
          </p:spPr>
          <p:txBody>
            <a:bodyPr lIns="0" tIns="0" rIns="0" bIns="0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b-NO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Frihåndsform: figur 4">
              <a:extLst>
                <a:ext uri="{FF2B5EF4-FFF2-40B4-BE49-F238E27FC236}">
                  <a16:creationId xmlns:a16="http://schemas.microsoft.com/office/drawing/2014/main" id="{D3BC659C-E6C7-4624-AB3A-D8AA0FA11876}"/>
                </a:ext>
              </a:extLst>
            </p:cNvPr>
            <p:cNvSpPr/>
            <p:nvPr/>
          </p:nvSpPr>
          <p:spPr>
            <a:xfrm>
              <a:off x="3729499" y="2179481"/>
              <a:ext cx="1973997" cy="19739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73995"/>
                <a:gd name="f7" fmla="val 329006"/>
                <a:gd name="f8" fmla="val 147301"/>
                <a:gd name="f9" fmla="val 1644989"/>
                <a:gd name="f10" fmla="val 1826694"/>
                <a:gd name="f11" fmla="+- 0 0 -90"/>
                <a:gd name="f12" fmla="*/ f3 1 1973995"/>
                <a:gd name="f13" fmla="*/ f4 1 197399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973995"/>
                <a:gd name="f20" fmla="*/ 0 f17 1"/>
                <a:gd name="f21" fmla="*/ 329006 f17 1"/>
                <a:gd name="f22" fmla="*/ 1644989 f17 1"/>
                <a:gd name="f23" fmla="*/ 1973995 f17 1"/>
                <a:gd name="f24" fmla="+- f18 0 f1"/>
                <a:gd name="f25" fmla="*/ f20 1 1973995"/>
                <a:gd name="f26" fmla="*/ f21 1 1973995"/>
                <a:gd name="f27" fmla="*/ f22 1 1973995"/>
                <a:gd name="f28" fmla="*/ f23 1 1973995"/>
                <a:gd name="f29" fmla="*/ f14 1 f19"/>
                <a:gd name="f30" fmla="*/ f15 1 f19"/>
                <a:gd name="f31" fmla="*/ f25 1 f19"/>
                <a:gd name="f32" fmla="*/ f26 1 f19"/>
                <a:gd name="f33" fmla="*/ f27 1 f19"/>
                <a:gd name="f34" fmla="*/ f28 1 f19"/>
                <a:gd name="f35" fmla="*/ f29 f12 1"/>
                <a:gd name="f36" fmla="*/ f30 f12 1"/>
                <a:gd name="f37" fmla="*/ f30 f13 1"/>
                <a:gd name="f38" fmla="*/ f29 f13 1"/>
                <a:gd name="f39" fmla="*/ f31 f12 1"/>
                <a:gd name="f40" fmla="*/ f32 f13 1"/>
                <a:gd name="f41" fmla="*/ f32 f12 1"/>
                <a:gd name="f42" fmla="*/ f31 f13 1"/>
                <a:gd name="f43" fmla="*/ f33 f12 1"/>
                <a:gd name="f44" fmla="*/ f34 f12 1"/>
                <a:gd name="f45" fmla="*/ f33 f13 1"/>
                <a:gd name="f46" fmla="*/ f34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9" y="f40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4" y="f40"/>
                </a:cxn>
                <a:cxn ang="f24">
                  <a:pos x="f44" y="f45"/>
                </a:cxn>
                <a:cxn ang="f24">
                  <a:pos x="f43" y="f46"/>
                </a:cxn>
                <a:cxn ang="f24">
                  <a:pos x="f41" y="f46"/>
                </a:cxn>
                <a:cxn ang="f24">
                  <a:pos x="f39" y="f45"/>
                </a:cxn>
                <a:cxn ang="f24">
                  <a:pos x="f39" y="f40"/>
                </a:cxn>
              </a:cxnLst>
              <a:rect l="f35" t="f38" r="f36" b="f37"/>
              <a:pathLst>
                <a:path w="1973995" h="197399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5EA4C9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95425" tIns="195425" rIns="195425" bIns="195425" anchor="ctr" anchorCtr="1" compatLnSpc="1">
              <a:noAutofit/>
            </a:bodyPr>
            <a:lstStyle/>
            <a:p>
              <a:pPr marL="0" marR="0" lvl="0" indent="0" algn="ctr" defTabSz="1155701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nb-NO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Empatisk validering</a:t>
              </a:r>
            </a:p>
          </p:txBody>
        </p:sp>
        <p:sp>
          <p:nvSpPr>
            <p:cNvPr id="6" name="Frihåndsform: figur 5">
              <a:extLst>
                <a:ext uri="{FF2B5EF4-FFF2-40B4-BE49-F238E27FC236}">
                  <a16:creationId xmlns:a16="http://schemas.microsoft.com/office/drawing/2014/main" id="{632269A0-56F3-489A-AE0D-142CAA76FA20}"/>
                </a:ext>
              </a:extLst>
            </p:cNvPr>
            <p:cNvSpPr/>
            <p:nvPr/>
          </p:nvSpPr>
          <p:spPr>
            <a:xfrm>
              <a:off x="5855342" y="2179481"/>
              <a:ext cx="1973997" cy="19739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73995"/>
                <a:gd name="f7" fmla="val 329006"/>
                <a:gd name="f8" fmla="val 147301"/>
                <a:gd name="f9" fmla="val 1644989"/>
                <a:gd name="f10" fmla="val 1826694"/>
                <a:gd name="f11" fmla="+- 0 0 -90"/>
                <a:gd name="f12" fmla="*/ f3 1 1973995"/>
                <a:gd name="f13" fmla="*/ f4 1 197399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973995"/>
                <a:gd name="f20" fmla="*/ 0 f17 1"/>
                <a:gd name="f21" fmla="*/ 329006 f17 1"/>
                <a:gd name="f22" fmla="*/ 1644989 f17 1"/>
                <a:gd name="f23" fmla="*/ 1973995 f17 1"/>
                <a:gd name="f24" fmla="+- f18 0 f1"/>
                <a:gd name="f25" fmla="*/ f20 1 1973995"/>
                <a:gd name="f26" fmla="*/ f21 1 1973995"/>
                <a:gd name="f27" fmla="*/ f22 1 1973995"/>
                <a:gd name="f28" fmla="*/ f23 1 1973995"/>
                <a:gd name="f29" fmla="*/ f14 1 f19"/>
                <a:gd name="f30" fmla="*/ f15 1 f19"/>
                <a:gd name="f31" fmla="*/ f25 1 f19"/>
                <a:gd name="f32" fmla="*/ f26 1 f19"/>
                <a:gd name="f33" fmla="*/ f27 1 f19"/>
                <a:gd name="f34" fmla="*/ f28 1 f19"/>
                <a:gd name="f35" fmla="*/ f29 f12 1"/>
                <a:gd name="f36" fmla="*/ f30 f12 1"/>
                <a:gd name="f37" fmla="*/ f30 f13 1"/>
                <a:gd name="f38" fmla="*/ f29 f13 1"/>
                <a:gd name="f39" fmla="*/ f31 f12 1"/>
                <a:gd name="f40" fmla="*/ f32 f13 1"/>
                <a:gd name="f41" fmla="*/ f32 f12 1"/>
                <a:gd name="f42" fmla="*/ f31 f13 1"/>
                <a:gd name="f43" fmla="*/ f33 f12 1"/>
                <a:gd name="f44" fmla="*/ f34 f12 1"/>
                <a:gd name="f45" fmla="*/ f33 f13 1"/>
                <a:gd name="f46" fmla="*/ f34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9" y="f40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4" y="f40"/>
                </a:cxn>
                <a:cxn ang="f24">
                  <a:pos x="f44" y="f45"/>
                </a:cxn>
                <a:cxn ang="f24">
                  <a:pos x="f43" y="f46"/>
                </a:cxn>
                <a:cxn ang="f24">
                  <a:pos x="f41" y="f46"/>
                </a:cxn>
                <a:cxn ang="f24">
                  <a:pos x="f39" y="f45"/>
                </a:cxn>
                <a:cxn ang="f24">
                  <a:pos x="f39" y="f40"/>
                </a:cxn>
              </a:cxnLst>
              <a:rect l="f35" t="f38" r="f36" b="f37"/>
              <a:pathLst>
                <a:path w="1973995" h="197399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5EA4C9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95425" tIns="195425" rIns="195425" bIns="195425" anchor="ctr" anchorCtr="1" compatLnSpc="1">
              <a:noAutofit/>
            </a:bodyPr>
            <a:lstStyle/>
            <a:p>
              <a:pPr marL="0" marR="0" lvl="0" indent="0" algn="ctr" defTabSz="1155701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nb-NO" sz="2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Positiv invalidering</a:t>
              </a:r>
            </a:p>
          </p:txBody>
        </p:sp>
        <p:sp>
          <p:nvSpPr>
            <p:cNvPr id="7" name="Frihåndsform: figur 6">
              <a:extLst>
                <a:ext uri="{FF2B5EF4-FFF2-40B4-BE49-F238E27FC236}">
                  <a16:creationId xmlns:a16="http://schemas.microsoft.com/office/drawing/2014/main" id="{56A2D80F-B0C4-47B4-9B58-857BFF018CEE}"/>
                </a:ext>
              </a:extLst>
            </p:cNvPr>
            <p:cNvSpPr/>
            <p:nvPr/>
          </p:nvSpPr>
          <p:spPr>
            <a:xfrm>
              <a:off x="3729499" y="4305324"/>
              <a:ext cx="1973997" cy="19739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73995"/>
                <a:gd name="f7" fmla="val 329006"/>
                <a:gd name="f8" fmla="val 147301"/>
                <a:gd name="f9" fmla="val 1644989"/>
                <a:gd name="f10" fmla="val 1826694"/>
                <a:gd name="f11" fmla="+- 0 0 -90"/>
                <a:gd name="f12" fmla="*/ f3 1 1973995"/>
                <a:gd name="f13" fmla="*/ f4 1 197399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973995"/>
                <a:gd name="f20" fmla="*/ 0 f17 1"/>
                <a:gd name="f21" fmla="*/ 329006 f17 1"/>
                <a:gd name="f22" fmla="*/ 1644989 f17 1"/>
                <a:gd name="f23" fmla="*/ 1973995 f17 1"/>
                <a:gd name="f24" fmla="+- f18 0 f1"/>
                <a:gd name="f25" fmla="*/ f20 1 1973995"/>
                <a:gd name="f26" fmla="*/ f21 1 1973995"/>
                <a:gd name="f27" fmla="*/ f22 1 1973995"/>
                <a:gd name="f28" fmla="*/ f23 1 1973995"/>
                <a:gd name="f29" fmla="*/ f14 1 f19"/>
                <a:gd name="f30" fmla="*/ f15 1 f19"/>
                <a:gd name="f31" fmla="*/ f25 1 f19"/>
                <a:gd name="f32" fmla="*/ f26 1 f19"/>
                <a:gd name="f33" fmla="*/ f27 1 f19"/>
                <a:gd name="f34" fmla="*/ f28 1 f19"/>
                <a:gd name="f35" fmla="*/ f29 f12 1"/>
                <a:gd name="f36" fmla="*/ f30 f12 1"/>
                <a:gd name="f37" fmla="*/ f30 f13 1"/>
                <a:gd name="f38" fmla="*/ f29 f13 1"/>
                <a:gd name="f39" fmla="*/ f31 f12 1"/>
                <a:gd name="f40" fmla="*/ f32 f13 1"/>
                <a:gd name="f41" fmla="*/ f32 f12 1"/>
                <a:gd name="f42" fmla="*/ f31 f13 1"/>
                <a:gd name="f43" fmla="*/ f33 f12 1"/>
                <a:gd name="f44" fmla="*/ f34 f12 1"/>
                <a:gd name="f45" fmla="*/ f33 f13 1"/>
                <a:gd name="f46" fmla="*/ f34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9" y="f40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4" y="f40"/>
                </a:cxn>
                <a:cxn ang="f24">
                  <a:pos x="f44" y="f45"/>
                </a:cxn>
                <a:cxn ang="f24">
                  <a:pos x="f43" y="f46"/>
                </a:cxn>
                <a:cxn ang="f24">
                  <a:pos x="f41" y="f46"/>
                </a:cxn>
                <a:cxn ang="f24">
                  <a:pos x="f39" y="f45"/>
                </a:cxn>
                <a:cxn ang="f24">
                  <a:pos x="f39" y="f40"/>
                </a:cxn>
              </a:cxnLst>
              <a:rect l="f35" t="f38" r="f36" b="f37"/>
              <a:pathLst>
                <a:path w="1973995" h="197399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5EA4C9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95425" tIns="195425" rIns="195425" bIns="195425" anchor="ctr" anchorCtr="1" compatLnSpc="1">
              <a:noAutofit/>
            </a:bodyPr>
            <a:lstStyle/>
            <a:p>
              <a:pPr marL="0" marR="0" lvl="0" indent="0" algn="ctr" defTabSz="1155701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nb-NO" sz="2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Negativ validering</a:t>
              </a:r>
            </a:p>
          </p:txBody>
        </p:sp>
        <p:sp>
          <p:nvSpPr>
            <p:cNvPr id="8" name="Frihåndsform: figur 7">
              <a:extLst>
                <a:ext uri="{FF2B5EF4-FFF2-40B4-BE49-F238E27FC236}">
                  <a16:creationId xmlns:a16="http://schemas.microsoft.com/office/drawing/2014/main" id="{69C69C77-4482-4080-A36D-F95C97D803AB}"/>
                </a:ext>
              </a:extLst>
            </p:cNvPr>
            <p:cNvSpPr/>
            <p:nvPr/>
          </p:nvSpPr>
          <p:spPr>
            <a:xfrm>
              <a:off x="5855342" y="4305324"/>
              <a:ext cx="1973997" cy="197399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1973995"/>
                <a:gd name="f7" fmla="val 329006"/>
                <a:gd name="f8" fmla="val 147301"/>
                <a:gd name="f9" fmla="val 1644989"/>
                <a:gd name="f10" fmla="val 1826694"/>
                <a:gd name="f11" fmla="+- 0 0 -90"/>
                <a:gd name="f12" fmla="*/ f3 1 1973995"/>
                <a:gd name="f13" fmla="*/ f4 1 1973995"/>
                <a:gd name="f14" fmla="val f5"/>
                <a:gd name="f15" fmla="val f6"/>
                <a:gd name="f16" fmla="*/ f11 f0 1"/>
                <a:gd name="f17" fmla="+- f15 0 f14"/>
                <a:gd name="f18" fmla="*/ f16 1 f2"/>
                <a:gd name="f19" fmla="*/ f17 1 1973995"/>
                <a:gd name="f20" fmla="*/ 0 f17 1"/>
                <a:gd name="f21" fmla="*/ 329006 f17 1"/>
                <a:gd name="f22" fmla="*/ 1644989 f17 1"/>
                <a:gd name="f23" fmla="*/ 1973995 f17 1"/>
                <a:gd name="f24" fmla="+- f18 0 f1"/>
                <a:gd name="f25" fmla="*/ f20 1 1973995"/>
                <a:gd name="f26" fmla="*/ f21 1 1973995"/>
                <a:gd name="f27" fmla="*/ f22 1 1973995"/>
                <a:gd name="f28" fmla="*/ f23 1 1973995"/>
                <a:gd name="f29" fmla="*/ f14 1 f19"/>
                <a:gd name="f30" fmla="*/ f15 1 f19"/>
                <a:gd name="f31" fmla="*/ f25 1 f19"/>
                <a:gd name="f32" fmla="*/ f26 1 f19"/>
                <a:gd name="f33" fmla="*/ f27 1 f19"/>
                <a:gd name="f34" fmla="*/ f28 1 f19"/>
                <a:gd name="f35" fmla="*/ f29 f12 1"/>
                <a:gd name="f36" fmla="*/ f30 f12 1"/>
                <a:gd name="f37" fmla="*/ f30 f13 1"/>
                <a:gd name="f38" fmla="*/ f29 f13 1"/>
                <a:gd name="f39" fmla="*/ f31 f12 1"/>
                <a:gd name="f40" fmla="*/ f32 f13 1"/>
                <a:gd name="f41" fmla="*/ f32 f12 1"/>
                <a:gd name="f42" fmla="*/ f31 f13 1"/>
                <a:gd name="f43" fmla="*/ f33 f12 1"/>
                <a:gd name="f44" fmla="*/ f34 f12 1"/>
                <a:gd name="f45" fmla="*/ f33 f13 1"/>
                <a:gd name="f46" fmla="*/ f34 f1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4">
                  <a:pos x="f39" y="f40"/>
                </a:cxn>
                <a:cxn ang="f24">
                  <a:pos x="f41" y="f42"/>
                </a:cxn>
                <a:cxn ang="f24">
                  <a:pos x="f43" y="f42"/>
                </a:cxn>
                <a:cxn ang="f24">
                  <a:pos x="f44" y="f40"/>
                </a:cxn>
                <a:cxn ang="f24">
                  <a:pos x="f44" y="f45"/>
                </a:cxn>
                <a:cxn ang="f24">
                  <a:pos x="f43" y="f46"/>
                </a:cxn>
                <a:cxn ang="f24">
                  <a:pos x="f41" y="f46"/>
                </a:cxn>
                <a:cxn ang="f24">
                  <a:pos x="f39" y="f45"/>
                </a:cxn>
                <a:cxn ang="f24">
                  <a:pos x="f39" y="f40"/>
                </a:cxn>
              </a:cxnLst>
              <a:rect l="f35" t="f38" r="f36" b="f37"/>
              <a:pathLst>
                <a:path w="1973995" h="1973995">
                  <a:moveTo>
                    <a:pt x="f5" y="f7"/>
                  </a:moveTo>
                  <a:cubicBezTo>
                    <a:pt x="f5" y="f8"/>
                    <a:pt x="f8" y="f5"/>
                    <a:pt x="f7" y="f5"/>
                  </a:cubicBezTo>
                  <a:lnTo>
                    <a:pt x="f9" y="f5"/>
                  </a:lnTo>
                  <a:cubicBezTo>
                    <a:pt x="f10" y="f5"/>
                    <a:pt x="f6" y="f8"/>
                    <a:pt x="f6" y="f7"/>
                  </a:cubicBezTo>
                  <a:lnTo>
                    <a:pt x="f6" y="f9"/>
                  </a:lnTo>
                  <a:cubicBezTo>
                    <a:pt x="f6" y="f10"/>
                    <a:pt x="f10" y="f6"/>
                    <a:pt x="f9" y="f6"/>
                  </a:cubicBezTo>
                  <a:lnTo>
                    <a:pt x="f7" y="f6"/>
                  </a:lnTo>
                  <a:cubicBezTo>
                    <a:pt x="f8" y="f6"/>
                    <a:pt x="f5" y="f10"/>
                    <a:pt x="f5" y="f9"/>
                  </a:cubicBezTo>
                  <a:lnTo>
                    <a:pt x="f5" y="f7"/>
                  </a:lnTo>
                  <a:close/>
                </a:path>
              </a:pathLst>
            </a:custGeom>
            <a:solidFill>
              <a:srgbClr val="5EA4C9"/>
            </a:solidFill>
            <a:ln w="12701" cap="flat">
              <a:solidFill>
                <a:srgbClr val="FFFFFF"/>
              </a:solidFill>
              <a:prstDash val="solid"/>
              <a:miter/>
            </a:ln>
          </p:spPr>
          <p:txBody>
            <a:bodyPr vert="horz" wrap="square" lIns="195425" tIns="195425" rIns="195425" bIns="195425" anchor="ctr" anchorCtr="1" compatLnSpc="1">
              <a:noAutofit/>
            </a:bodyPr>
            <a:lstStyle/>
            <a:p>
              <a:pPr marL="0" marR="0" lvl="0" indent="0" algn="ctr" defTabSz="1155701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1100"/>
                </a:spcAft>
                <a:buClrTx/>
                <a:buSzTx/>
                <a:buFontTx/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kumimoji="0" lang="nb-NO" sz="2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Negativ invalidering</a:t>
              </a:r>
            </a:p>
          </p:txBody>
        </p:sp>
      </p:grpSp>
      <p:sp>
        <p:nvSpPr>
          <p:cNvPr id="9" name="TekstSylinder 4">
            <a:extLst>
              <a:ext uri="{FF2B5EF4-FFF2-40B4-BE49-F238E27FC236}">
                <a16:creationId xmlns:a16="http://schemas.microsoft.com/office/drawing/2014/main" id="{6719727C-F062-4CB6-99C3-92B3806CD085}"/>
              </a:ext>
            </a:extLst>
          </p:cNvPr>
          <p:cNvSpPr txBox="1"/>
          <p:nvPr/>
        </p:nvSpPr>
        <p:spPr>
          <a:xfrm>
            <a:off x="1296536" y="4967788"/>
            <a:ext cx="184727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1440" tIns="45720" rIns="91440" bIns="45720" anchor="t" anchorCtr="0" compatLnSpc="1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7791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3">
            <a:extLst>
              <a:ext uri="{FF2B5EF4-FFF2-40B4-BE49-F238E27FC236}">
                <a16:creationId xmlns:a16="http://schemas.microsoft.com/office/drawing/2014/main" id="{C9A5B804-388E-45A6-BB15-DD04415ACA16}"/>
              </a:ext>
            </a:extLst>
          </p:cNvPr>
          <p:cNvSpPr>
            <a:spLocks noGrp="1"/>
          </p:cNvSpPr>
          <p:nvPr/>
        </p:nvSpPr>
        <p:spPr>
          <a:xfrm>
            <a:off x="841933" y="472440"/>
            <a:ext cx="8534400" cy="1226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«Det er ingen som liker meg»</a:t>
            </a:r>
            <a:r>
              <a:rPr kumimoji="0" lang="nb-NO" sz="4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Calibri Light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3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Calibri Light"/>
            </a:endParaRPr>
          </a:p>
        </p:txBody>
      </p:sp>
      <p:graphicFrame>
        <p:nvGraphicFramePr>
          <p:cNvPr id="3" name="Plassholder for innhold 4">
            <a:extLst>
              <a:ext uri="{FF2B5EF4-FFF2-40B4-BE49-F238E27FC236}">
                <a16:creationId xmlns:a16="http://schemas.microsoft.com/office/drawing/2014/main" id="{044C55B9-5F93-44FD-B50A-3C3735BBB354}"/>
              </a:ext>
            </a:extLst>
          </p:cNvPr>
          <p:cNvGraphicFramePr>
            <a:graphicFrameLocks noGrp="1"/>
          </p:cNvGraphicFramePr>
          <p:nvPr/>
        </p:nvGraphicFramePr>
        <p:xfrm>
          <a:off x="2395538" y="1268761"/>
          <a:ext cx="7408862" cy="4857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21D3468-879A-41B5-9D63-EEA4AC62E3E2}"/>
              </a:ext>
            </a:extLst>
          </p:cNvPr>
          <p:cNvGraphicFramePr/>
          <p:nvPr/>
        </p:nvGraphicFramePr>
        <p:xfrm>
          <a:off x="2643438" y="1698639"/>
          <a:ext cx="6271962" cy="5061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TekstSylinder 4">
            <a:extLst>
              <a:ext uri="{FF2B5EF4-FFF2-40B4-BE49-F238E27FC236}">
                <a16:creationId xmlns:a16="http://schemas.microsoft.com/office/drawing/2014/main" id="{69B7E5F1-E2D0-4FEF-AB6B-87B95CF06451}"/>
              </a:ext>
            </a:extLst>
          </p:cNvPr>
          <p:cNvSpPr txBox="1"/>
          <p:nvPr/>
        </p:nvSpPr>
        <p:spPr>
          <a:xfrm>
            <a:off x="1296537" y="496778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5B94A69C-F744-49AB-9E22-5BC371B69565}"/>
              </a:ext>
            </a:extLst>
          </p:cNvPr>
          <p:cNvSpPr txBox="1"/>
          <p:nvPr/>
        </p:nvSpPr>
        <p:spPr>
          <a:xfrm>
            <a:off x="8631788" y="4521507"/>
            <a:ext cx="29318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Klart folk liker deg. Du må bare slutte å være så sint og oppføre deg. </a:t>
            </a:r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DFB01303-5F28-4261-A7EA-ED1885B38067}"/>
              </a:ext>
            </a:extLst>
          </p:cNvPr>
          <p:cNvSpPr txBox="1"/>
          <p:nvPr/>
        </p:nvSpPr>
        <p:spPr>
          <a:xfrm>
            <a:off x="8563056" y="2452693"/>
            <a:ext cx="29318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Selvfølgelig er det mange som liker deg. Jeg liker deg jo!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780A8F6E-75F8-4C02-BA31-9AE82BE4B068}"/>
              </a:ext>
            </a:extLst>
          </p:cNvPr>
          <p:cNvSpPr txBox="1"/>
          <p:nvPr/>
        </p:nvSpPr>
        <p:spPr>
          <a:xfrm>
            <a:off x="692813" y="4521507"/>
            <a:ext cx="2670444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 det har du rett i. Det er ingen som liker en sint gutt som ikke kan oppføre seg.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B6A1DA06-2923-4EC0-A451-F0B6516F47D9}"/>
              </a:ext>
            </a:extLst>
          </p:cNvPr>
          <p:cNvSpPr txBox="1"/>
          <p:nvPr/>
        </p:nvSpPr>
        <p:spPr>
          <a:xfrm>
            <a:off x="641366" y="2388124"/>
            <a:ext cx="2797791" cy="163121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nb-N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Ikke rart at du er lei deg fordi det er skikkelig kjipt at de andre ikke vil være med deg. Det er ordentlig trist og vondt.</a:t>
            </a:r>
          </a:p>
        </p:txBody>
      </p:sp>
    </p:spTree>
    <p:extLst>
      <p:ext uri="{BB962C8B-B14F-4D97-AF65-F5344CB8AC3E}">
        <p14:creationId xmlns:p14="http://schemas.microsoft.com/office/powerpoint/2010/main" val="377741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6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499</Words>
  <Application>Microsoft Office PowerPoint</Application>
  <PresentationFormat>Widescreen</PresentationFormat>
  <Paragraphs>83</Paragraphs>
  <Slides>10</Slides>
  <Notes>6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Office-tema</vt:lpstr>
      <vt:lpstr>Hvordan styrke foreldre i foreldrerollen når sykdom rammer?</vt:lpstr>
      <vt:lpstr>Barns behov</vt:lpstr>
      <vt:lpstr>Barns behov for forklaringsmodeller</vt:lpstr>
      <vt:lpstr>Voksnes/foreldres ansvar </vt:lpstr>
      <vt:lpstr>Følelsesunngåelse</vt:lpstr>
      <vt:lpstr>Årsaker til emosjonelle vansker, psykiske lidelser og atferdsvansker hos barn</vt:lpstr>
      <vt:lpstr>Årsaker til emosjonelle vansker, psykiske lidelser og atferdsvansker hos barn</vt:lpstr>
      <vt:lpstr>PowerPoint-presentasjon</vt:lpstr>
      <vt:lpstr>PowerPoint-presentasjon</vt:lpstr>
      <vt:lpstr>Innsiden ut – Sorg trøster Bing Bong</vt:lpstr>
    </vt:vector>
  </TitlesOfParts>
  <Company>Helse Sor-Ost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Ole Drønen</dc:creator>
  <cp:lastModifiedBy>Anne Bull Enger Wiel</cp:lastModifiedBy>
  <cp:revision>21</cp:revision>
  <dcterms:created xsi:type="dcterms:W3CDTF">2024-10-23T08:32:48Z</dcterms:created>
  <dcterms:modified xsi:type="dcterms:W3CDTF">2024-11-25T11:31:39Z</dcterms:modified>
</cp:coreProperties>
</file>