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microsoft.com/office/2020/02/relationships/classificationlabels" Target="docMetadata/LabelInfo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73" r:id="rId1"/>
  </p:sldMasterIdLst>
  <p:notesMasterIdLst>
    <p:notesMasterId r:id="rId8"/>
  </p:notesMasterIdLst>
  <p:handoutMasterIdLst>
    <p:handoutMasterId r:id="rId9"/>
  </p:handoutMasterIdLst>
  <p:sldIdLst>
    <p:sldId id="257" r:id="rId2"/>
    <p:sldId id="388" r:id="rId3"/>
    <p:sldId id="392" r:id="rId4"/>
    <p:sldId id="394" r:id="rId5"/>
    <p:sldId id="393" r:id="rId6"/>
    <p:sldId id="395" r:id="rId7"/>
  </p:sldIdLst>
  <p:sldSz cx="12192000" cy="6858000"/>
  <p:notesSz cx="6810375" cy="99425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ari Elisabeth Fjærli" initials="KEF" lastIdx="1" clrIdx="0">
    <p:extLst>
      <p:ext uri="{19B8F6BF-5375-455C-9EA6-DF929625EA0E}">
        <p15:presenceInfo xmlns:p15="http://schemas.microsoft.com/office/powerpoint/2012/main" userId="S::kfj@lorenskog.kommune.no::4d58c7fde92c726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556" autoAdjust="0"/>
    <p:restoredTop sz="93252" autoAdjust="0"/>
  </p:normalViewPr>
  <p:slideViewPr>
    <p:cSldViewPr>
      <p:cViewPr varScale="1">
        <p:scale>
          <a:sx n="60" d="100"/>
          <a:sy n="60" d="100"/>
        </p:scale>
        <p:origin x="544" y="4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104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notesViewPr>
    <p:cSldViewPr>
      <p:cViewPr varScale="1">
        <p:scale>
          <a:sx n="80" d="100"/>
          <a:sy n="80" d="100"/>
        </p:scale>
        <p:origin x="4014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F03442D-4B6E-45A8-9D7C-C9C6E1C0F8B3}" type="doc">
      <dgm:prSet loTypeId="urn:microsoft.com/office/officeart/2005/8/layout/arrow5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4FC0AB35-879A-446B-B611-A39A4741EF8F}">
      <dgm:prSet/>
      <dgm:spPr/>
      <dgm:t>
        <a:bodyPr/>
        <a:lstStyle/>
        <a:p>
          <a:r>
            <a:rPr lang="nb-NO" dirty="0"/>
            <a:t>Viktig</a:t>
          </a:r>
          <a:r>
            <a:rPr lang="en-US" dirty="0"/>
            <a:t> å skille mellom </a:t>
          </a:r>
        </a:p>
      </dgm:t>
    </dgm:pt>
    <dgm:pt modelId="{649E7846-B5A0-4752-96BB-751CF2CB924E}" type="parTrans" cxnId="{20A48675-D1F8-439C-821A-D915AA1C2AF0}">
      <dgm:prSet/>
      <dgm:spPr/>
      <dgm:t>
        <a:bodyPr/>
        <a:lstStyle/>
        <a:p>
          <a:endParaRPr lang="en-US"/>
        </a:p>
      </dgm:t>
    </dgm:pt>
    <dgm:pt modelId="{8639A7D9-1CDB-4DE5-873A-72D9F2651E9D}" type="sibTrans" cxnId="{20A48675-D1F8-439C-821A-D915AA1C2AF0}">
      <dgm:prSet/>
      <dgm:spPr/>
      <dgm:t>
        <a:bodyPr/>
        <a:lstStyle/>
        <a:p>
          <a:endParaRPr lang="en-US"/>
        </a:p>
      </dgm:t>
    </dgm:pt>
    <dgm:pt modelId="{7066C9E9-7E15-4998-91E5-31DD38C97697}">
      <dgm:prSet/>
      <dgm:spPr/>
      <dgm:t>
        <a:bodyPr/>
        <a:lstStyle/>
        <a:p>
          <a:r>
            <a:rPr lang="en-US"/>
            <a:t>midlertidig manglende omsorg og varig manglende omsorg </a:t>
          </a:r>
        </a:p>
      </dgm:t>
    </dgm:pt>
    <dgm:pt modelId="{6D2169CC-8C7B-4395-8B68-1B9397BF7094}" type="parTrans" cxnId="{A9E8D70F-BF5E-4ECD-AC3F-8244BFB1E6F4}">
      <dgm:prSet/>
      <dgm:spPr/>
      <dgm:t>
        <a:bodyPr/>
        <a:lstStyle/>
        <a:p>
          <a:endParaRPr lang="en-US"/>
        </a:p>
      </dgm:t>
    </dgm:pt>
    <dgm:pt modelId="{499C7965-2D87-451A-9F4C-6DD51FB3E33C}" type="sibTrans" cxnId="{A9E8D70F-BF5E-4ECD-AC3F-8244BFB1E6F4}">
      <dgm:prSet/>
      <dgm:spPr/>
      <dgm:t>
        <a:bodyPr/>
        <a:lstStyle/>
        <a:p>
          <a:endParaRPr lang="en-US"/>
        </a:p>
      </dgm:t>
    </dgm:pt>
    <dgm:pt modelId="{60263ADE-98D5-49E4-B001-E3206851FFD6}">
      <dgm:prSet/>
      <dgm:spPr/>
      <dgm:t>
        <a:bodyPr/>
        <a:lstStyle/>
        <a:p>
          <a:r>
            <a:rPr lang="en-US"/>
            <a:t>Ingen situasjoner er like</a:t>
          </a:r>
        </a:p>
      </dgm:t>
    </dgm:pt>
    <dgm:pt modelId="{B3EFDF0C-6D63-445D-8836-60995A8631C0}" type="parTrans" cxnId="{1D6B88D3-AED1-4B09-8EA0-E0078627D3AB}">
      <dgm:prSet/>
      <dgm:spPr/>
      <dgm:t>
        <a:bodyPr/>
        <a:lstStyle/>
        <a:p>
          <a:endParaRPr lang="en-US"/>
        </a:p>
      </dgm:t>
    </dgm:pt>
    <dgm:pt modelId="{F88238F9-07FC-4E42-A871-9AE98C1EFB94}" type="sibTrans" cxnId="{1D6B88D3-AED1-4B09-8EA0-E0078627D3AB}">
      <dgm:prSet/>
      <dgm:spPr/>
      <dgm:t>
        <a:bodyPr/>
        <a:lstStyle/>
        <a:p>
          <a:endParaRPr lang="en-US"/>
        </a:p>
      </dgm:t>
    </dgm:pt>
    <dgm:pt modelId="{6FFC6DE2-1BBB-4A1A-8887-3257508A9CDC}">
      <dgm:prSet/>
      <dgm:spPr/>
      <dgm:t>
        <a:bodyPr/>
        <a:lstStyle/>
        <a:p>
          <a:r>
            <a:rPr lang="en-US"/>
            <a:t>Ingen barn er like </a:t>
          </a:r>
        </a:p>
      </dgm:t>
    </dgm:pt>
    <dgm:pt modelId="{86297686-A0DF-4CD2-B811-8CD5F1BC55AA}" type="parTrans" cxnId="{282B256E-0207-414F-BEE6-CC8F4A480B88}">
      <dgm:prSet/>
      <dgm:spPr/>
      <dgm:t>
        <a:bodyPr/>
        <a:lstStyle/>
        <a:p>
          <a:endParaRPr lang="en-US"/>
        </a:p>
      </dgm:t>
    </dgm:pt>
    <dgm:pt modelId="{D2651A1A-DD05-4C79-8446-FEE241F93758}" type="sibTrans" cxnId="{282B256E-0207-414F-BEE6-CC8F4A480B88}">
      <dgm:prSet/>
      <dgm:spPr/>
      <dgm:t>
        <a:bodyPr/>
        <a:lstStyle/>
        <a:p>
          <a:endParaRPr lang="en-US"/>
        </a:p>
      </dgm:t>
    </dgm:pt>
    <dgm:pt modelId="{DA7B3264-EB79-421E-9A6D-93FE17A394BF}">
      <dgm:prSet/>
      <dgm:spPr/>
      <dgm:t>
        <a:bodyPr/>
        <a:lstStyle/>
        <a:p>
          <a:r>
            <a:rPr lang="en-US"/>
            <a:t>Ingen foreldre er like</a:t>
          </a:r>
        </a:p>
      </dgm:t>
    </dgm:pt>
    <dgm:pt modelId="{B8EF3B67-F94E-4EBD-8FA6-4D123BACB460}" type="parTrans" cxnId="{A92AC9FC-E78C-4326-A9F0-5350A03BA1D5}">
      <dgm:prSet/>
      <dgm:spPr/>
      <dgm:t>
        <a:bodyPr/>
        <a:lstStyle/>
        <a:p>
          <a:endParaRPr lang="en-US"/>
        </a:p>
      </dgm:t>
    </dgm:pt>
    <dgm:pt modelId="{B6B9363D-2412-4774-8E57-61AB6D6F02F7}" type="sibTrans" cxnId="{A92AC9FC-E78C-4326-A9F0-5350A03BA1D5}">
      <dgm:prSet/>
      <dgm:spPr/>
      <dgm:t>
        <a:bodyPr/>
        <a:lstStyle/>
        <a:p>
          <a:endParaRPr lang="en-US"/>
        </a:p>
      </dgm:t>
    </dgm:pt>
    <dgm:pt modelId="{771C9DBA-99AA-45B2-A210-D8A5F59246DB}">
      <dgm:prSet/>
      <dgm:spPr/>
      <dgm:t>
        <a:bodyPr/>
        <a:lstStyle/>
        <a:p>
          <a:r>
            <a:rPr lang="en-US"/>
            <a:t>Ingen relasjoner er like </a:t>
          </a:r>
        </a:p>
      </dgm:t>
    </dgm:pt>
    <dgm:pt modelId="{CC4F6293-3168-4C85-9CBE-14380BF9D475}" type="parTrans" cxnId="{DFA41493-2CC5-456D-842D-2BFE846E2833}">
      <dgm:prSet/>
      <dgm:spPr/>
      <dgm:t>
        <a:bodyPr/>
        <a:lstStyle/>
        <a:p>
          <a:endParaRPr lang="en-US"/>
        </a:p>
      </dgm:t>
    </dgm:pt>
    <dgm:pt modelId="{ADDDF446-F894-485D-9736-31B036B85764}" type="sibTrans" cxnId="{DFA41493-2CC5-456D-842D-2BFE846E2833}">
      <dgm:prSet/>
      <dgm:spPr/>
      <dgm:t>
        <a:bodyPr/>
        <a:lstStyle/>
        <a:p>
          <a:endParaRPr lang="en-US"/>
        </a:p>
      </dgm:t>
    </dgm:pt>
    <dgm:pt modelId="{8E23520A-F3CE-4B75-B9F9-A4E7DF026C53}" type="pres">
      <dgm:prSet presAssocID="{1F03442D-4B6E-45A8-9D7C-C9C6E1C0F8B3}" presName="diagram" presStyleCnt="0">
        <dgm:presLayoutVars>
          <dgm:dir/>
          <dgm:resizeHandles val="exact"/>
        </dgm:presLayoutVars>
      </dgm:prSet>
      <dgm:spPr/>
    </dgm:pt>
    <dgm:pt modelId="{B89EC44C-20B1-423F-AD50-2B5893E550FC}" type="pres">
      <dgm:prSet presAssocID="{4FC0AB35-879A-446B-B611-A39A4741EF8F}" presName="arrow" presStyleLbl="node1" presStyleIdx="0" presStyleCnt="3">
        <dgm:presLayoutVars>
          <dgm:bulletEnabled val="1"/>
        </dgm:presLayoutVars>
      </dgm:prSet>
      <dgm:spPr/>
    </dgm:pt>
    <dgm:pt modelId="{8C782095-AB02-4FEC-8D51-6D9824585530}" type="pres">
      <dgm:prSet presAssocID="{7066C9E9-7E15-4998-91E5-31DD38C97697}" presName="arrow" presStyleLbl="node1" presStyleIdx="1" presStyleCnt="3">
        <dgm:presLayoutVars>
          <dgm:bulletEnabled val="1"/>
        </dgm:presLayoutVars>
      </dgm:prSet>
      <dgm:spPr/>
    </dgm:pt>
    <dgm:pt modelId="{85C430A2-B3A8-49D1-9FCF-BC3EA32F8BD8}" type="pres">
      <dgm:prSet presAssocID="{60263ADE-98D5-49E4-B001-E3206851FFD6}" presName="arrow" presStyleLbl="node1" presStyleIdx="2" presStyleCnt="3" custRadScaleRad="104861" custRadScaleInc="-837">
        <dgm:presLayoutVars>
          <dgm:bulletEnabled val="1"/>
        </dgm:presLayoutVars>
      </dgm:prSet>
      <dgm:spPr/>
    </dgm:pt>
  </dgm:ptLst>
  <dgm:cxnLst>
    <dgm:cxn modelId="{A9E8D70F-BF5E-4ECD-AC3F-8244BFB1E6F4}" srcId="{1F03442D-4B6E-45A8-9D7C-C9C6E1C0F8B3}" destId="{7066C9E9-7E15-4998-91E5-31DD38C97697}" srcOrd="1" destOrd="0" parTransId="{6D2169CC-8C7B-4395-8B68-1B9397BF7094}" sibTransId="{499C7965-2D87-451A-9F4C-6DD51FB3E33C}"/>
    <dgm:cxn modelId="{2320E323-9E8F-48B0-A2BF-D75909D02571}" type="presOf" srcId="{DA7B3264-EB79-421E-9A6D-93FE17A394BF}" destId="{85C430A2-B3A8-49D1-9FCF-BC3EA32F8BD8}" srcOrd="0" destOrd="2" presId="urn:microsoft.com/office/officeart/2005/8/layout/arrow5"/>
    <dgm:cxn modelId="{A9444A60-591D-45D8-AC07-59BA631D8DF3}" type="presOf" srcId="{4FC0AB35-879A-446B-B611-A39A4741EF8F}" destId="{B89EC44C-20B1-423F-AD50-2B5893E550FC}" srcOrd="0" destOrd="0" presId="urn:microsoft.com/office/officeart/2005/8/layout/arrow5"/>
    <dgm:cxn modelId="{B26FD14A-836F-4F94-9E53-1156CD812F95}" type="presOf" srcId="{1F03442D-4B6E-45A8-9D7C-C9C6E1C0F8B3}" destId="{8E23520A-F3CE-4B75-B9F9-A4E7DF026C53}" srcOrd="0" destOrd="0" presId="urn:microsoft.com/office/officeart/2005/8/layout/arrow5"/>
    <dgm:cxn modelId="{282B256E-0207-414F-BEE6-CC8F4A480B88}" srcId="{60263ADE-98D5-49E4-B001-E3206851FFD6}" destId="{6FFC6DE2-1BBB-4A1A-8887-3257508A9CDC}" srcOrd="0" destOrd="0" parTransId="{86297686-A0DF-4CD2-B811-8CD5F1BC55AA}" sibTransId="{D2651A1A-DD05-4C79-8446-FEE241F93758}"/>
    <dgm:cxn modelId="{20A48675-D1F8-439C-821A-D915AA1C2AF0}" srcId="{1F03442D-4B6E-45A8-9D7C-C9C6E1C0F8B3}" destId="{4FC0AB35-879A-446B-B611-A39A4741EF8F}" srcOrd="0" destOrd="0" parTransId="{649E7846-B5A0-4752-96BB-751CF2CB924E}" sibTransId="{8639A7D9-1CDB-4DE5-873A-72D9F2651E9D}"/>
    <dgm:cxn modelId="{DFA41493-2CC5-456D-842D-2BFE846E2833}" srcId="{DA7B3264-EB79-421E-9A6D-93FE17A394BF}" destId="{771C9DBA-99AA-45B2-A210-D8A5F59246DB}" srcOrd="0" destOrd="0" parTransId="{CC4F6293-3168-4C85-9CBE-14380BF9D475}" sibTransId="{ADDDF446-F894-485D-9736-31B036B85764}"/>
    <dgm:cxn modelId="{8E0CA8B0-47D1-40BA-88B4-95AB12A798C8}" type="presOf" srcId="{60263ADE-98D5-49E4-B001-E3206851FFD6}" destId="{85C430A2-B3A8-49D1-9FCF-BC3EA32F8BD8}" srcOrd="0" destOrd="0" presId="urn:microsoft.com/office/officeart/2005/8/layout/arrow5"/>
    <dgm:cxn modelId="{49F110B1-6E6A-46DF-B27F-CED068C399D1}" type="presOf" srcId="{7066C9E9-7E15-4998-91E5-31DD38C97697}" destId="{8C782095-AB02-4FEC-8D51-6D9824585530}" srcOrd="0" destOrd="0" presId="urn:microsoft.com/office/officeart/2005/8/layout/arrow5"/>
    <dgm:cxn modelId="{EB3662B2-3DAF-4FDD-BF5A-E8584D42F565}" type="presOf" srcId="{6FFC6DE2-1BBB-4A1A-8887-3257508A9CDC}" destId="{85C430A2-B3A8-49D1-9FCF-BC3EA32F8BD8}" srcOrd="0" destOrd="1" presId="urn:microsoft.com/office/officeart/2005/8/layout/arrow5"/>
    <dgm:cxn modelId="{2BF9ECD2-B099-45F9-B9ED-0C51E8C445E2}" type="presOf" srcId="{771C9DBA-99AA-45B2-A210-D8A5F59246DB}" destId="{85C430A2-B3A8-49D1-9FCF-BC3EA32F8BD8}" srcOrd="0" destOrd="3" presId="urn:microsoft.com/office/officeart/2005/8/layout/arrow5"/>
    <dgm:cxn modelId="{1D6B88D3-AED1-4B09-8EA0-E0078627D3AB}" srcId="{1F03442D-4B6E-45A8-9D7C-C9C6E1C0F8B3}" destId="{60263ADE-98D5-49E4-B001-E3206851FFD6}" srcOrd="2" destOrd="0" parTransId="{B3EFDF0C-6D63-445D-8836-60995A8631C0}" sibTransId="{F88238F9-07FC-4E42-A871-9AE98C1EFB94}"/>
    <dgm:cxn modelId="{A92AC9FC-E78C-4326-A9F0-5350A03BA1D5}" srcId="{6FFC6DE2-1BBB-4A1A-8887-3257508A9CDC}" destId="{DA7B3264-EB79-421E-9A6D-93FE17A394BF}" srcOrd="0" destOrd="0" parTransId="{B8EF3B67-F94E-4EBD-8FA6-4D123BACB460}" sibTransId="{B6B9363D-2412-4774-8E57-61AB6D6F02F7}"/>
    <dgm:cxn modelId="{4159353F-C631-4314-B5D9-A5A221937BD6}" type="presParOf" srcId="{8E23520A-F3CE-4B75-B9F9-A4E7DF026C53}" destId="{B89EC44C-20B1-423F-AD50-2B5893E550FC}" srcOrd="0" destOrd="0" presId="urn:microsoft.com/office/officeart/2005/8/layout/arrow5"/>
    <dgm:cxn modelId="{93ECAAA5-E192-4B5B-9B7D-ECE53722838A}" type="presParOf" srcId="{8E23520A-F3CE-4B75-B9F9-A4E7DF026C53}" destId="{8C782095-AB02-4FEC-8D51-6D9824585530}" srcOrd="1" destOrd="0" presId="urn:microsoft.com/office/officeart/2005/8/layout/arrow5"/>
    <dgm:cxn modelId="{0A89265C-BE33-4C97-8575-305F1421DE16}" type="presParOf" srcId="{8E23520A-F3CE-4B75-B9F9-A4E7DF026C53}" destId="{85C430A2-B3A8-49D1-9FCF-BC3EA32F8BD8}" srcOrd="2" destOrd="0" presId="urn:microsoft.com/office/officeart/2005/8/layout/arrow5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23DD3E5-8667-42B2-AD68-674D97D3FAD4}" type="doc">
      <dgm:prSet loTypeId="urn:microsoft.com/office/officeart/2005/8/layout/vList2" loCatId="list" qsTypeId="urn:microsoft.com/office/officeart/2005/8/quickstyle/simple4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4CD9DA5A-5297-47BA-9735-5901A7F3738C}">
      <dgm:prSet/>
      <dgm:spPr/>
      <dgm:t>
        <a:bodyPr/>
        <a:lstStyle/>
        <a:p>
          <a:r>
            <a:rPr lang="nb-NO" b="0" i="0" baseline="0" dirty="0"/>
            <a:t>nesten alle ønsker sine barn det beste  </a:t>
          </a:r>
          <a:endParaRPr lang="en-US" dirty="0"/>
        </a:p>
      </dgm:t>
    </dgm:pt>
    <dgm:pt modelId="{6163F8EA-6706-4CA1-8D08-77B15FACF373}" type="parTrans" cxnId="{8A446C3C-31A3-46D5-8660-18927A09AC52}">
      <dgm:prSet/>
      <dgm:spPr/>
      <dgm:t>
        <a:bodyPr/>
        <a:lstStyle/>
        <a:p>
          <a:endParaRPr lang="en-US"/>
        </a:p>
      </dgm:t>
    </dgm:pt>
    <dgm:pt modelId="{8BA13373-783F-4D24-977B-547ACCEA9125}" type="sibTrans" cxnId="{8A446C3C-31A3-46D5-8660-18927A09AC52}">
      <dgm:prSet/>
      <dgm:spPr/>
      <dgm:t>
        <a:bodyPr/>
        <a:lstStyle/>
        <a:p>
          <a:endParaRPr lang="en-US"/>
        </a:p>
      </dgm:t>
    </dgm:pt>
    <dgm:pt modelId="{FF0E255F-50FD-4C37-8793-0E24A5BE911E}">
      <dgm:prSet/>
      <dgm:spPr/>
      <dgm:t>
        <a:bodyPr/>
        <a:lstStyle/>
        <a:p>
          <a:r>
            <a:rPr lang="nb-NO" b="0" i="0" baseline="0" dirty="0"/>
            <a:t>det er vanskelig å bli frisk for den som bekymrer seg for sitt foreldreskap</a:t>
          </a:r>
          <a:endParaRPr lang="en-US" dirty="0"/>
        </a:p>
      </dgm:t>
    </dgm:pt>
    <dgm:pt modelId="{062B5F03-95FD-4032-AE0A-54DC8CDEE16C}" type="parTrans" cxnId="{5876EED0-A27A-4A9E-BC9E-E8B9BA6066FE}">
      <dgm:prSet/>
      <dgm:spPr/>
      <dgm:t>
        <a:bodyPr/>
        <a:lstStyle/>
        <a:p>
          <a:endParaRPr lang="en-US"/>
        </a:p>
      </dgm:t>
    </dgm:pt>
    <dgm:pt modelId="{C8D4202C-DCBF-415E-984D-122457B72DEC}" type="sibTrans" cxnId="{5876EED0-A27A-4A9E-BC9E-E8B9BA6066FE}">
      <dgm:prSet/>
      <dgm:spPr/>
      <dgm:t>
        <a:bodyPr/>
        <a:lstStyle/>
        <a:p>
          <a:endParaRPr lang="en-US"/>
        </a:p>
      </dgm:t>
    </dgm:pt>
    <dgm:pt modelId="{C93E4862-7955-464C-A7F4-079E5A992EF8}">
      <dgm:prSet/>
      <dgm:spPr/>
      <dgm:t>
        <a:bodyPr/>
        <a:lstStyle/>
        <a:p>
          <a:r>
            <a:rPr lang="nb-NO" b="0" i="0" baseline="0" dirty="0"/>
            <a:t>når foreldre får snakke om sine bekymringer for barna minker stresset</a:t>
          </a:r>
          <a:endParaRPr lang="en-US" dirty="0"/>
        </a:p>
      </dgm:t>
    </dgm:pt>
    <dgm:pt modelId="{1A013DCC-19EF-4B92-A90C-D7922DD6903A}" type="parTrans" cxnId="{CE4684FA-72AE-43C0-884A-A6977D7622AB}">
      <dgm:prSet/>
      <dgm:spPr/>
      <dgm:t>
        <a:bodyPr/>
        <a:lstStyle/>
        <a:p>
          <a:endParaRPr lang="en-US"/>
        </a:p>
      </dgm:t>
    </dgm:pt>
    <dgm:pt modelId="{408B52FA-6280-49C8-9EAD-12137798CE56}" type="sibTrans" cxnId="{CE4684FA-72AE-43C0-884A-A6977D7622AB}">
      <dgm:prSet/>
      <dgm:spPr/>
      <dgm:t>
        <a:bodyPr/>
        <a:lstStyle/>
        <a:p>
          <a:endParaRPr lang="en-US"/>
        </a:p>
      </dgm:t>
    </dgm:pt>
    <dgm:pt modelId="{79E7201D-F8C4-49A7-9F6F-82859FD0C8BC}">
      <dgm:prSet/>
      <dgm:spPr/>
      <dgm:t>
        <a:bodyPr/>
        <a:lstStyle/>
        <a:p>
          <a:r>
            <a:rPr lang="nb-NO" b="0" i="0" baseline="0" dirty="0"/>
            <a:t>det å tematisere relasjoner –styrker behandlingsalliansen </a:t>
          </a:r>
          <a:endParaRPr lang="en-US" dirty="0"/>
        </a:p>
      </dgm:t>
    </dgm:pt>
    <dgm:pt modelId="{F1E0DC99-9EF1-4A5C-A234-198D8FB0B029}" type="parTrans" cxnId="{06A62D66-5AE9-46C3-B566-9CE7FE942932}">
      <dgm:prSet/>
      <dgm:spPr/>
      <dgm:t>
        <a:bodyPr/>
        <a:lstStyle/>
        <a:p>
          <a:endParaRPr lang="en-US"/>
        </a:p>
      </dgm:t>
    </dgm:pt>
    <dgm:pt modelId="{A3341208-84AA-481F-A80A-7829297E3C24}" type="sibTrans" cxnId="{06A62D66-5AE9-46C3-B566-9CE7FE942932}">
      <dgm:prSet/>
      <dgm:spPr/>
      <dgm:t>
        <a:bodyPr/>
        <a:lstStyle/>
        <a:p>
          <a:endParaRPr lang="en-US"/>
        </a:p>
      </dgm:t>
    </dgm:pt>
    <dgm:pt modelId="{F43BF85F-3BAD-4D7E-9B83-AA419B999A46}">
      <dgm:prSet/>
      <dgm:spPr/>
      <dgm:t>
        <a:bodyPr/>
        <a:lstStyle/>
        <a:p>
          <a:r>
            <a:rPr lang="nb-NO" b="0" i="0" baseline="0" dirty="0"/>
            <a:t>det kan kanskje sparer tid </a:t>
          </a:r>
          <a:endParaRPr lang="en-US" dirty="0"/>
        </a:p>
      </dgm:t>
    </dgm:pt>
    <dgm:pt modelId="{BC12159C-F9BC-411D-AF85-B3CC9C6146D8}" type="parTrans" cxnId="{9E6C97CA-B5B3-4A81-B3C9-6E8B82A6175A}">
      <dgm:prSet/>
      <dgm:spPr/>
      <dgm:t>
        <a:bodyPr/>
        <a:lstStyle/>
        <a:p>
          <a:endParaRPr lang="en-US"/>
        </a:p>
      </dgm:t>
    </dgm:pt>
    <dgm:pt modelId="{2D58D5CF-A246-4A6C-814D-4579CD47A39E}" type="sibTrans" cxnId="{9E6C97CA-B5B3-4A81-B3C9-6E8B82A6175A}">
      <dgm:prSet/>
      <dgm:spPr/>
      <dgm:t>
        <a:bodyPr/>
        <a:lstStyle/>
        <a:p>
          <a:endParaRPr lang="en-US"/>
        </a:p>
      </dgm:t>
    </dgm:pt>
    <dgm:pt modelId="{832F3488-AF20-4735-8094-6DE6D2999AF8}">
      <dgm:prSet custT="1"/>
      <dgm:spPr/>
      <dgm:t>
        <a:bodyPr/>
        <a:lstStyle/>
        <a:p>
          <a:r>
            <a:rPr lang="nb-NO" sz="1700" b="0" i="0" baseline="0" dirty="0"/>
            <a:t>At hele  livet påvirker sykdommen og sykdommen påvirker hele livet  </a:t>
          </a:r>
          <a:r>
            <a:rPr lang="nb-NO" sz="1200" b="0" i="0" baseline="0" dirty="0"/>
            <a:t>( </a:t>
          </a:r>
          <a:r>
            <a:rPr lang="nb-NO" sz="1200" b="0" i="1" baseline="0" dirty="0"/>
            <a:t>ref. Linn Okkenhaug Getz/Anne L Kirkengen) </a:t>
          </a:r>
          <a:endParaRPr lang="en-US" sz="1200" dirty="0"/>
        </a:p>
      </dgm:t>
    </dgm:pt>
    <dgm:pt modelId="{4A1CF3C5-6386-4760-BDBC-E62197E56591}" type="parTrans" cxnId="{CA335B43-89E8-4FEF-86B4-3BA1533C1C32}">
      <dgm:prSet/>
      <dgm:spPr/>
      <dgm:t>
        <a:bodyPr/>
        <a:lstStyle/>
        <a:p>
          <a:endParaRPr lang="en-US"/>
        </a:p>
      </dgm:t>
    </dgm:pt>
    <dgm:pt modelId="{7F1A430B-732A-4B7B-8F08-C59A309E4378}" type="sibTrans" cxnId="{CA335B43-89E8-4FEF-86B4-3BA1533C1C32}">
      <dgm:prSet/>
      <dgm:spPr/>
      <dgm:t>
        <a:bodyPr/>
        <a:lstStyle/>
        <a:p>
          <a:endParaRPr lang="en-US"/>
        </a:p>
      </dgm:t>
    </dgm:pt>
    <dgm:pt modelId="{90B5DD77-3254-4475-A933-04EA851E7AC1}" type="pres">
      <dgm:prSet presAssocID="{123DD3E5-8667-42B2-AD68-674D97D3FAD4}" presName="linear" presStyleCnt="0">
        <dgm:presLayoutVars>
          <dgm:animLvl val="lvl"/>
          <dgm:resizeHandles val="exact"/>
        </dgm:presLayoutVars>
      </dgm:prSet>
      <dgm:spPr/>
    </dgm:pt>
    <dgm:pt modelId="{8BB1FA9A-654B-42E8-A66F-F5C601497344}" type="pres">
      <dgm:prSet presAssocID="{4CD9DA5A-5297-47BA-9735-5901A7F3738C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401B9125-0EAF-4620-A72B-4A20918623D0}" type="pres">
      <dgm:prSet presAssocID="{8BA13373-783F-4D24-977B-547ACCEA9125}" presName="spacer" presStyleCnt="0"/>
      <dgm:spPr/>
    </dgm:pt>
    <dgm:pt modelId="{F3C82D2C-9F9A-4907-8F83-DD20920AABA3}" type="pres">
      <dgm:prSet presAssocID="{FF0E255F-50FD-4C37-8793-0E24A5BE911E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BC9987FE-E713-430B-8B31-89697B98AD57}" type="pres">
      <dgm:prSet presAssocID="{C8D4202C-DCBF-415E-984D-122457B72DEC}" presName="spacer" presStyleCnt="0"/>
      <dgm:spPr/>
    </dgm:pt>
    <dgm:pt modelId="{08628277-EA7B-4859-8A5B-EF1A843CFE2E}" type="pres">
      <dgm:prSet presAssocID="{C93E4862-7955-464C-A7F4-079E5A992EF8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A36A60D9-5809-4964-9CF0-FF54D2F4CE90}" type="pres">
      <dgm:prSet presAssocID="{408B52FA-6280-49C8-9EAD-12137798CE56}" presName="spacer" presStyleCnt="0"/>
      <dgm:spPr/>
    </dgm:pt>
    <dgm:pt modelId="{68CDE0C8-B937-4F4A-9991-0DE4DE4CC313}" type="pres">
      <dgm:prSet presAssocID="{79E7201D-F8C4-49A7-9F6F-82859FD0C8BC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57A78529-2FC0-4050-84FF-9BE501E21349}" type="pres">
      <dgm:prSet presAssocID="{A3341208-84AA-481F-A80A-7829297E3C24}" presName="spacer" presStyleCnt="0"/>
      <dgm:spPr/>
    </dgm:pt>
    <dgm:pt modelId="{A0B6BD47-FEB9-4501-A7DE-30D57F228AA4}" type="pres">
      <dgm:prSet presAssocID="{F43BF85F-3BAD-4D7E-9B83-AA419B999A46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958A0F4B-99B5-471C-8435-9CE4CECD5B6B}" type="pres">
      <dgm:prSet presAssocID="{2D58D5CF-A246-4A6C-814D-4579CD47A39E}" presName="spacer" presStyleCnt="0"/>
      <dgm:spPr/>
    </dgm:pt>
    <dgm:pt modelId="{FB8097F7-E623-4C64-9E6A-F78AB888BB02}" type="pres">
      <dgm:prSet presAssocID="{832F3488-AF20-4735-8094-6DE6D2999AF8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9773371F-5DAD-4772-9C74-0326AC25A91B}" type="presOf" srcId="{F43BF85F-3BAD-4D7E-9B83-AA419B999A46}" destId="{A0B6BD47-FEB9-4501-A7DE-30D57F228AA4}" srcOrd="0" destOrd="0" presId="urn:microsoft.com/office/officeart/2005/8/layout/vList2"/>
    <dgm:cxn modelId="{8A446C3C-31A3-46D5-8660-18927A09AC52}" srcId="{123DD3E5-8667-42B2-AD68-674D97D3FAD4}" destId="{4CD9DA5A-5297-47BA-9735-5901A7F3738C}" srcOrd="0" destOrd="0" parTransId="{6163F8EA-6706-4CA1-8D08-77B15FACF373}" sibTransId="{8BA13373-783F-4D24-977B-547ACCEA9125}"/>
    <dgm:cxn modelId="{CA335B43-89E8-4FEF-86B4-3BA1533C1C32}" srcId="{123DD3E5-8667-42B2-AD68-674D97D3FAD4}" destId="{832F3488-AF20-4735-8094-6DE6D2999AF8}" srcOrd="5" destOrd="0" parTransId="{4A1CF3C5-6386-4760-BDBC-E62197E56591}" sibTransId="{7F1A430B-732A-4B7B-8F08-C59A309E4378}"/>
    <dgm:cxn modelId="{06A62D66-5AE9-46C3-B566-9CE7FE942932}" srcId="{123DD3E5-8667-42B2-AD68-674D97D3FAD4}" destId="{79E7201D-F8C4-49A7-9F6F-82859FD0C8BC}" srcOrd="3" destOrd="0" parTransId="{F1E0DC99-9EF1-4A5C-A234-198D8FB0B029}" sibTransId="{A3341208-84AA-481F-A80A-7829297E3C24}"/>
    <dgm:cxn modelId="{FDBCA648-EC39-44C0-ADC1-5387D6C784A7}" type="presOf" srcId="{4CD9DA5A-5297-47BA-9735-5901A7F3738C}" destId="{8BB1FA9A-654B-42E8-A66F-F5C601497344}" srcOrd="0" destOrd="0" presId="urn:microsoft.com/office/officeart/2005/8/layout/vList2"/>
    <dgm:cxn modelId="{CA0B8E71-70F9-4137-B2D8-98505A007CFB}" type="presOf" srcId="{79E7201D-F8C4-49A7-9F6F-82859FD0C8BC}" destId="{68CDE0C8-B937-4F4A-9991-0DE4DE4CC313}" srcOrd="0" destOrd="0" presId="urn:microsoft.com/office/officeart/2005/8/layout/vList2"/>
    <dgm:cxn modelId="{FE906D7A-5D16-47B5-B812-E40117259653}" type="presOf" srcId="{C93E4862-7955-464C-A7F4-079E5A992EF8}" destId="{08628277-EA7B-4859-8A5B-EF1A843CFE2E}" srcOrd="0" destOrd="0" presId="urn:microsoft.com/office/officeart/2005/8/layout/vList2"/>
    <dgm:cxn modelId="{71554FA2-B08C-4896-959D-C372D9F07A67}" type="presOf" srcId="{832F3488-AF20-4735-8094-6DE6D2999AF8}" destId="{FB8097F7-E623-4C64-9E6A-F78AB888BB02}" srcOrd="0" destOrd="0" presId="urn:microsoft.com/office/officeart/2005/8/layout/vList2"/>
    <dgm:cxn modelId="{0B3C0DB8-3F02-4C25-A245-A0B8043AAF32}" type="presOf" srcId="{FF0E255F-50FD-4C37-8793-0E24A5BE911E}" destId="{F3C82D2C-9F9A-4907-8F83-DD20920AABA3}" srcOrd="0" destOrd="0" presId="urn:microsoft.com/office/officeart/2005/8/layout/vList2"/>
    <dgm:cxn modelId="{9E6C97CA-B5B3-4A81-B3C9-6E8B82A6175A}" srcId="{123DD3E5-8667-42B2-AD68-674D97D3FAD4}" destId="{F43BF85F-3BAD-4D7E-9B83-AA419B999A46}" srcOrd="4" destOrd="0" parTransId="{BC12159C-F9BC-411D-AF85-B3CC9C6146D8}" sibTransId="{2D58D5CF-A246-4A6C-814D-4579CD47A39E}"/>
    <dgm:cxn modelId="{5876EED0-A27A-4A9E-BC9E-E8B9BA6066FE}" srcId="{123DD3E5-8667-42B2-AD68-674D97D3FAD4}" destId="{FF0E255F-50FD-4C37-8793-0E24A5BE911E}" srcOrd="1" destOrd="0" parTransId="{062B5F03-95FD-4032-AE0A-54DC8CDEE16C}" sibTransId="{C8D4202C-DCBF-415E-984D-122457B72DEC}"/>
    <dgm:cxn modelId="{754BAFEE-EAAB-4688-A2F1-D076F9A64316}" type="presOf" srcId="{123DD3E5-8667-42B2-AD68-674D97D3FAD4}" destId="{90B5DD77-3254-4475-A933-04EA851E7AC1}" srcOrd="0" destOrd="0" presId="urn:microsoft.com/office/officeart/2005/8/layout/vList2"/>
    <dgm:cxn modelId="{CE4684FA-72AE-43C0-884A-A6977D7622AB}" srcId="{123DD3E5-8667-42B2-AD68-674D97D3FAD4}" destId="{C93E4862-7955-464C-A7F4-079E5A992EF8}" srcOrd="2" destOrd="0" parTransId="{1A013DCC-19EF-4B92-A90C-D7922DD6903A}" sibTransId="{408B52FA-6280-49C8-9EAD-12137798CE56}"/>
    <dgm:cxn modelId="{C9433011-0E8B-4A91-8A5D-871141DA1F0A}" type="presParOf" srcId="{90B5DD77-3254-4475-A933-04EA851E7AC1}" destId="{8BB1FA9A-654B-42E8-A66F-F5C601497344}" srcOrd="0" destOrd="0" presId="urn:microsoft.com/office/officeart/2005/8/layout/vList2"/>
    <dgm:cxn modelId="{1E9F0289-1FBD-487A-94E3-C916764BABB3}" type="presParOf" srcId="{90B5DD77-3254-4475-A933-04EA851E7AC1}" destId="{401B9125-0EAF-4620-A72B-4A20918623D0}" srcOrd="1" destOrd="0" presId="urn:microsoft.com/office/officeart/2005/8/layout/vList2"/>
    <dgm:cxn modelId="{E105CD6C-B23D-4850-99EB-8FAF3798105A}" type="presParOf" srcId="{90B5DD77-3254-4475-A933-04EA851E7AC1}" destId="{F3C82D2C-9F9A-4907-8F83-DD20920AABA3}" srcOrd="2" destOrd="0" presId="urn:microsoft.com/office/officeart/2005/8/layout/vList2"/>
    <dgm:cxn modelId="{849B6F54-21C7-4B3F-8906-A7399F66B412}" type="presParOf" srcId="{90B5DD77-3254-4475-A933-04EA851E7AC1}" destId="{BC9987FE-E713-430B-8B31-89697B98AD57}" srcOrd="3" destOrd="0" presId="urn:microsoft.com/office/officeart/2005/8/layout/vList2"/>
    <dgm:cxn modelId="{DCE3BC6B-F118-4184-B0B4-B96F27610B4E}" type="presParOf" srcId="{90B5DD77-3254-4475-A933-04EA851E7AC1}" destId="{08628277-EA7B-4859-8A5B-EF1A843CFE2E}" srcOrd="4" destOrd="0" presId="urn:microsoft.com/office/officeart/2005/8/layout/vList2"/>
    <dgm:cxn modelId="{2B457886-BBD8-4F97-9399-AF88C96C0F89}" type="presParOf" srcId="{90B5DD77-3254-4475-A933-04EA851E7AC1}" destId="{A36A60D9-5809-4964-9CF0-FF54D2F4CE90}" srcOrd="5" destOrd="0" presId="urn:microsoft.com/office/officeart/2005/8/layout/vList2"/>
    <dgm:cxn modelId="{4DC0053C-3AC4-42C4-97B0-076A3B90066E}" type="presParOf" srcId="{90B5DD77-3254-4475-A933-04EA851E7AC1}" destId="{68CDE0C8-B937-4F4A-9991-0DE4DE4CC313}" srcOrd="6" destOrd="0" presId="urn:microsoft.com/office/officeart/2005/8/layout/vList2"/>
    <dgm:cxn modelId="{DF123F90-8772-406E-BE05-C5D07EF2341F}" type="presParOf" srcId="{90B5DD77-3254-4475-A933-04EA851E7AC1}" destId="{57A78529-2FC0-4050-84FF-9BE501E21349}" srcOrd="7" destOrd="0" presId="urn:microsoft.com/office/officeart/2005/8/layout/vList2"/>
    <dgm:cxn modelId="{11A8C5B3-FA2F-4C65-9B23-E1829C10A0A3}" type="presParOf" srcId="{90B5DD77-3254-4475-A933-04EA851E7AC1}" destId="{A0B6BD47-FEB9-4501-A7DE-30D57F228AA4}" srcOrd="8" destOrd="0" presId="urn:microsoft.com/office/officeart/2005/8/layout/vList2"/>
    <dgm:cxn modelId="{8FEF63B1-43BC-43CD-828B-D7107E52BEBB}" type="presParOf" srcId="{90B5DD77-3254-4475-A933-04EA851E7AC1}" destId="{958A0F4B-99B5-471C-8435-9CE4CECD5B6B}" srcOrd="9" destOrd="0" presId="urn:microsoft.com/office/officeart/2005/8/layout/vList2"/>
    <dgm:cxn modelId="{023A20AC-14BF-41F8-A7BB-EB95537E94FB}" type="presParOf" srcId="{90B5DD77-3254-4475-A933-04EA851E7AC1}" destId="{FB8097F7-E623-4C64-9E6A-F78AB888BB02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9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B89EC44C-20B1-423F-AD50-2B5893E550FC}">
      <dsp:nvSpPr>
        <dsp:cNvPr id="0" name=""/>
        <dsp:cNvSpPr/>
      </dsp:nvSpPr>
      <dsp:spPr>
        <a:xfrm>
          <a:off x="1497976" y="908"/>
          <a:ext cx="2386250" cy="2386250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400" kern="1200" dirty="0"/>
            <a:t>Viktig</a:t>
          </a:r>
          <a:r>
            <a:rPr lang="en-US" sz="1400" kern="1200" dirty="0"/>
            <a:t> å skille mellom </a:t>
          </a:r>
        </a:p>
      </dsp:txBody>
      <dsp:txXfrm>
        <a:off x="2094539" y="908"/>
        <a:ext cx="1193125" cy="1968656"/>
      </dsp:txXfrm>
    </dsp:sp>
    <dsp:sp modelId="{8C782095-AB02-4FEC-8D51-6D9824585530}">
      <dsp:nvSpPr>
        <dsp:cNvPr id="0" name=""/>
        <dsp:cNvSpPr/>
      </dsp:nvSpPr>
      <dsp:spPr>
        <a:xfrm rot="7200000">
          <a:off x="2877363" y="2390076"/>
          <a:ext cx="2386250" cy="2386250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midlertidig manglende omsorg og varig manglende omsorg </a:t>
          </a:r>
        </a:p>
      </dsp:txBody>
      <dsp:txXfrm rot="-5400000">
        <a:off x="3266984" y="3091037"/>
        <a:ext cx="1968656" cy="1193125"/>
      </dsp:txXfrm>
    </dsp:sp>
    <dsp:sp modelId="{85C430A2-B3A8-49D1-9FCF-BC3EA32F8BD8}">
      <dsp:nvSpPr>
        <dsp:cNvPr id="0" name=""/>
        <dsp:cNvSpPr/>
      </dsp:nvSpPr>
      <dsp:spPr>
        <a:xfrm rot="14400000">
          <a:off x="66398" y="2390076"/>
          <a:ext cx="2386250" cy="2386250"/>
        </a:xfrm>
        <a:prstGeom prst="downArrow">
          <a:avLst>
            <a:gd name="adj1" fmla="val 50000"/>
            <a:gd name="adj2" fmla="val 35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t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/>
            <a:t>Ingen situasjoner er like</a:t>
          </a:r>
        </a:p>
        <a:p>
          <a:pPr marL="57150" lvl="1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/>
            <a:t>Ingen barn er like </a:t>
          </a:r>
        </a:p>
        <a:p>
          <a:pPr marL="114300" lvl="2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/>
            <a:t>Ingen foreldre er like</a:t>
          </a:r>
        </a:p>
        <a:p>
          <a:pPr marL="171450" lvl="3" indent="-57150" algn="l" defTabSz="4889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100" kern="1200"/>
            <a:t>Ingen relasjoner er like </a:t>
          </a:r>
        </a:p>
      </dsp:txBody>
      <dsp:txXfrm rot="5400000">
        <a:off x="94372" y="3091036"/>
        <a:ext cx="1968656" cy="119312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BB1FA9A-654B-42E8-A66F-F5C601497344}">
      <dsp:nvSpPr>
        <dsp:cNvPr id="0" name=""/>
        <dsp:cNvSpPr/>
      </dsp:nvSpPr>
      <dsp:spPr>
        <a:xfrm>
          <a:off x="0" y="16195"/>
          <a:ext cx="6403994" cy="794503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5">
                <a:hueOff val="0"/>
                <a:satOff val="0"/>
                <a:lumOff val="0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b="0" i="0" kern="1200" baseline="0" dirty="0"/>
            <a:t>nesten alle ønsker sine barn det beste  </a:t>
          </a:r>
          <a:endParaRPr lang="en-US" sz="2000" kern="1200" dirty="0"/>
        </a:p>
      </dsp:txBody>
      <dsp:txXfrm>
        <a:off x="38784" y="54979"/>
        <a:ext cx="6326426" cy="716935"/>
      </dsp:txXfrm>
    </dsp:sp>
    <dsp:sp modelId="{F3C82D2C-9F9A-4907-8F83-DD20920AABA3}">
      <dsp:nvSpPr>
        <dsp:cNvPr id="0" name=""/>
        <dsp:cNvSpPr/>
      </dsp:nvSpPr>
      <dsp:spPr>
        <a:xfrm>
          <a:off x="0" y="868298"/>
          <a:ext cx="6403994" cy="794503"/>
        </a:xfrm>
        <a:prstGeom prst="roundRect">
          <a:avLst/>
        </a:prstGeom>
        <a:gradFill rotWithShape="0">
          <a:gsLst>
            <a:gs pos="0">
              <a:schemeClr val="accent5">
                <a:hueOff val="-235782"/>
                <a:satOff val="1962"/>
                <a:lumOff val="-5176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5">
                <a:hueOff val="-235782"/>
                <a:satOff val="1962"/>
                <a:lumOff val="-5176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b="0" i="0" kern="1200" baseline="0" dirty="0"/>
            <a:t>det er vanskelig å bli frisk for den som bekymrer seg for sitt foreldreskap</a:t>
          </a:r>
          <a:endParaRPr lang="en-US" sz="2000" kern="1200" dirty="0"/>
        </a:p>
      </dsp:txBody>
      <dsp:txXfrm>
        <a:off x="38784" y="907082"/>
        <a:ext cx="6326426" cy="716935"/>
      </dsp:txXfrm>
    </dsp:sp>
    <dsp:sp modelId="{08628277-EA7B-4859-8A5B-EF1A843CFE2E}">
      <dsp:nvSpPr>
        <dsp:cNvPr id="0" name=""/>
        <dsp:cNvSpPr/>
      </dsp:nvSpPr>
      <dsp:spPr>
        <a:xfrm>
          <a:off x="0" y="1720401"/>
          <a:ext cx="6403994" cy="794503"/>
        </a:xfrm>
        <a:prstGeom prst="roundRect">
          <a:avLst/>
        </a:prstGeom>
        <a:gradFill rotWithShape="0">
          <a:gsLst>
            <a:gs pos="0">
              <a:schemeClr val="accent5">
                <a:hueOff val="-471564"/>
                <a:satOff val="3924"/>
                <a:lumOff val="-10353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5">
                <a:hueOff val="-471564"/>
                <a:satOff val="3924"/>
                <a:lumOff val="-10353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b="0" i="0" kern="1200" baseline="0" dirty="0"/>
            <a:t>når foreldre får snakke om sine bekymringer for barna minker stresset</a:t>
          </a:r>
          <a:endParaRPr lang="en-US" sz="2000" kern="1200" dirty="0"/>
        </a:p>
      </dsp:txBody>
      <dsp:txXfrm>
        <a:off x="38784" y="1759185"/>
        <a:ext cx="6326426" cy="716935"/>
      </dsp:txXfrm>
    </dsp:sp>
    <dsp:sp modelId="{68CDE0C8-B937-4F4A-9991-0DE4DE4CC313}">
      <dsp:nvSpPr>
        <dsp:cNvPr id="0" name=""/>
        <dsp:cNvSpPr/>
      </dsp:nvSpPr>
      <dsp:spPr>
        <a:xfrm>
          <a:off x="0" y="2572504"/>
          <a:ext cx="6403994" cy="794503"/>
        </a:xfrm>
        <a:prstGeom prst="roundRect">
          <a:avLst/>
        </a:prstGeom>
        <a:gradFill rotWithShape="0">
          <a:gsLst>
            <a:gs pos="0">
              <a:schemeClr val="accent5">
                <a:hueOff val="-707346"/>
                <a:satOff val="5886"/>
                <a:lumOff val="-15529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5">
                <a:hueOff val="-707346"/>
                <a:satOff val="5886"/>
                <a:lumOff val="-15529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b="0" i="0" kern="1200" baseline="0" dirty="0"/>
            <a:t>det å tematisere relasjoner –styrker behandlingsalliansen </a:t>
          </a:r>
          <a:endParaRPr lang="en-US" sz="2000" kern="1200" dirty="0"/>
        </a:p>
      </dsp:txBody>
      <dsp:txXfrm>
        <a:off x="38784" y="2611288"/>
        <a:ext cx="6326426" cy="716935"/>
      </dsp:txXfrm>
    </dsp:sp>
    <dsp:sp modelId="{A0B6BD47-FEB9-4501-A7DE-30D57F228AA4}">
      <dsp:nvSpPr>
        <dsp:cNvPr id="0" name=""/>
        <dsp:cNvSpPr/>
      </dsp:nvSpPr>
      <dsp:spPr>
        <a:xfrm>
          <a:off x="0" y="3424607"/>
          <a:ext cx="6403994" cy="794503"/>
        </a:xfrm>
        <a:prstGeom prst="roundRect">
          <a:avLst/>
        </a:prstGeom>
        <a:gradFill rotWithShape="0">
          <a:gsLst>
            <a:gs pos="0">
              <a:schemeClr val="accent5">
                <a:hueOff val="-943129"/>
                <a:satOff val="7848"/>
                <a:lumOff val="-20706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5">
                <a:hueOff val="-943129"/>
                <a:satOff val="7848"/>
                <a:lumOff val="-20706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2000" b="0" i="0" kern="1200" baseline="0" dirty="0"/>
            <a:t>det kan kanskje sparer tid </a:t>
          </a:r>
          <a:endParaRPr lang="en-US" sz="2000" kern="1200" dirty="0"/>
        </a:p>
      </dsp:txBody>
      <dsp:txXfrm>
        <a:off x="38784" y="3463391"/>
        <a:ext cx="6326426" cy="716935"/>
      </dsp:txXfrm>
    </dsp:sp>
    <dsp:sp modelId="{FB8097F7-E623-4C64-9E6A-F78AB888BB02}">
      <dsp:nvSpPr>
        <dsp:cNvPr id="0" name=""/>
        <dsp:cNvSpPr/>
      </dsp:nvSpPr>
      <dsp:spPr>
        <a:xfrm>
          <a:off x="0" y="4276710"/>
          <a:ext cx="6403994" cy="794503"/>
        </a:xfrm>
        <a:prstGeom prst="roundRect">
          <a:avLst/>
        </a:prstGeom>
        <a:gradFill rotWithShape="0">
          <a:gsLst>
            <a:gs pos="0">
              <a:schemeClr val="accent5">
                <a:hueOff val="-1178911"/>
                <a:satOff val="9810"/>
                <a:lumOff val="-25882"/>
                <a:alphaOff val="0"/>
                <a:tint val="96000"/>
                <a:satMod val="100000"/>
                <a:lumMod val="104000"/>
              </a:schemeClr>
            </a:gs>
            <a:gs pos="78000">
              <a:schemeClr val="accent5">
                <a:hueOff val="-1178911"/>
                <a:satOff val="9810"/>
                <a:lumOff val="-25882"/>
                <a:alphaOff val="0"/>
                <a:shade val="100000"/>
                <a:satMod val="110000"/>
                <a:lumMod val="100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>
            <a:rot lat="0" lon="0" rev="0"/>
          </a:camera>
          <a:lightRig rig="threePt" dir="t"/>
        </a:scene3d>
        <a:sp3d>
          <a:bevelT w="25400" h="12700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marL="0" lvl="0" indent="0" algn="l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b-NO" sz="1700" b="0" i="0" kern="1200" baseline="0" dirty="0"/>
            <a:t>At hele  livet påvirker sykdommen og sykdommen påvirker hele livet  </a:t>
          </a:r>
          <a:r>
            <a:rPr lang="nb-NO" sz="1200" b="0" i="0" kern="1200" baseline="0" dirty="0"/>
            <a:t>( </a:t>
          </a:r>
          <a:r>
            <a:rPr lang="nb-NO" sz="1200" b="0" i="1" kern="1200" baseline="0" dirty="0"/>
            <a:t>ref. Linn Okkenhaug Getz/Anne L Kirkengen) </a:t>
          </a:r>
          <a:endParaRPr lang="en-US" sz="1200" kern="1200" dirty="0"/>
        </a:p>
      </dsp:txBody>
      <dsp:txXfrm>
        <a:off x="38784" y="4315494"/>
        <a:ext cx="6326426" cy="71693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arrow5">
  <dgm:title val=""/>
  <dgm:desc val=""/>
  <dgm:catLst>
    <dgm:cat type="relationship" pri="6000"/>
    <dgm:cat type="process" pri="3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axis="ch" ptType="node" func="cnt" op="equ" val="2">
        <dgm:choose name="Name2">
          <dgm:if name="Name3" func="var" arg="dir" op="equ" val="norm">
            <dgm:alg type="cycle">
              <dgm:param type="rotPath" val="alongPath"/>
              <dgm:param type="stAng" val="270"/>
            </dgm:alg>
          </dgm:if>
          <dgm:else name="Name4">
            <dgm:alg type="cycle">
              <dgm:param type="rotPath" val="alongPath"/>
              <dgm:param type="stAng" val="90"/>
              <dgm:param type="spanAng" val="-360"/>
            </dgm:alg>
          </dgm:else>
        </dgm:choose>
      </dgm:if>
      <dgm:else name="Name5">
        <dgm:choose name="Name6">
          <dgm:if name="Name7" func="var" arg="dir" op="equ" val="norm">
            <dgm:alg type="cycle">
              <dgm:param type="rotPath" val="alongPath"/>
            </dgm:alg>
          </dgm:if>
          <dgm:else name="Name8">
            <dgm:alg type="cycle">
              <dgm:param type="rotPath" val="alongPath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lte" val="2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0.1"/>
          <dgm:constr type="sibSp" refType="h" op="lte" fact="0.1"/>
          <dgm:constr type="diam" refType="w" refFor="ch" refPtType="node" op="equ" fact="1.1"/>
        </dgm:constrLst>
      </dgm:if>
      <dgm:if name="Name11" axis="ch" ptType="node" func="cnt" op="equ" val="5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2"/>
          <dgm:constr type="sibSp" refType="h" op="lte" fact="0.1"/>
        </dgm:constrLst>
      </dgm:if>
      <dgm:if name="Name12" axis="ch" ptType="node" func="cnt" op="equ" val="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3" axis="ch" ptType="node" func="cnt" op="equ" val="7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if name="Name14" axis="ch" ptType="node" func="cnt" op="equ" val="8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/>
          <dgm:constr type="sibSp" refType="h" op="lte" fact="0.1"/>
        </dgm:constrLst>
      </dgm:if>
      <dgm:if name="Name15" axis="ch" ptType="node" func="cnt" op="gte" val="9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1"/>
          <dgm:constr type="sibSp" refType="h" op="lte" fact="0.1"/>
        </dgm:constrLst>
      </dgm:if>
      <dgm:else name="Name16">
        <dgm:constrLst>
          <dgm:constr type="primFontSz" for="ch" ptType="node" op="equ" val="65"/>
          <dgm:constr type="w" for="ch" ptType="node" refType="w"/>
          <dgm:constr type="h" for="ch" ptType="node" refType="w" refFor="ch" refPtType="node" op="equ"/>
          <dgm:constr type="sibSp" refType="w" refFor="ch" refPtType="node" fact="-0.35"/>
        </dgm:constrLst>
      </dgm:else>
    </dgm:choose>
    <dgm:ruleLst/>
    <dgm:forEach name="Name17" axis="ch" ptType="node">
      <dgm:layoutNode name="arrow">
        <dgm:varLst>
          <dgm:bulletEnabled val="1"/>
        </dgm:varLst>
        <dgm:alg type="tx"/>
        <dgm:shape xmlns:r="http://schemas.openxmlformats.org/officeDocument/2006/relationships" type="downArrow" r:blip="">
          <dgm:adjLst>
            <dgm:adj idx="2" val="0.35"/>
          </dgm:adjLst>
        </dgm:shape>
        <dgm:presOf axis="desOrSelf" ptType="node"/>
        <dgm:constrLst/>
        <dgm:ruleLst>
          <dgm:rule type="primFontSz" val="5" fact="NaN" max="NaN"/>
        </dgm:ruleLst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3" y="0"/>
            <a:ext cx="2951905" cy="497683"/>
          </a:xfrm>
          <a:prstGeom prst="rect">
            <a:avLst/>
          </a:prstGeom>
        </p:spPr>
        <p:txBody>
          <a:bodyPr vert="horz" lIns="91568" tIns="45785" rIns="91568" bIns="45785" rtlCol="0"/>
          <a:lstStyle>
            <a:lvl1pPr algn="l">
              <a:defRPr sz="1200"/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3" name="Plassholder for dato 2"/>
          <p:cNvSpPr>
            <a:spLocks noGrp="1"/>
          </p:cNvSpPr>
          <p:nvPr>
            <p:ph type="dt" sz="quarter" idx="1"/>
          </p:nvPr>
        </p:nvSpPr>
        <p:spPr>
          <a:xfrm>
            <a:off x="3856882" y="0"/>
            <a:ext cx="2951905" cy="497683"/>
          </a:xfrm>
          <a:prstGeom prst="rect">
            <a:avLst/>
          </a:prstGeom>
        </p:spPr>
        <p:txBody>
          <a:bodyPr vert="horz" lIns="91568" tIns="45785" rIns="91568" bIns="45785" rtlCol="0"/>
          <a:lstStyle>
            <a:lvl1pPr algn="r">
              <a:defRPr sz="1200" smtClean="0"/>
            </a:lvl1pPr>
          </a:lstStyle>
          <a:p>
            <a:pPr>
              <a:defRPr/>
            </a:pPr>
            <a:fld id="{999C8C93-E53C-457E-8FA2-974BC3C5902D}" type="datetimeFigureOut">
              <a:rPr lang="nb-NO"/>
              <a:pPr>
                <a:defRPr/>
              </a:pPr>
              <a:t>25.11.2024</a:t>
            </a:fld>
            <a:endParaRPr lang="nb-NO" dirty="0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2"/>
          </p:nvPr>
        </p:nvSpPr>
        <p:spPr>
          <a:xfrm>
            <a:off x="3" y="9443243"/>
            <a:ext cx="2951905" cy="497682"/>
          </a:xfrm>
          <a:prstGeom prst="rect">
            <a:avLst/>
          </a:prstGeom>
        </p:spPr>
        <p:txBody>
          <a:bodyPr vert="horz" lIns="91568" tIns="45785" rIns="91568" bIns="45785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3"/>
          </p:nvPr>
        </p:nvSpPr>
        <p:spPr>
          <a:xfrm>
            <a:off x="3856882" y="9443243"/>
            <a:ext cx="2951905" cy="497682"/>
          </a:xfrm>
          <a:prstGeom prst="rect">
            <a:avLst/>
          </a:prstGeom>
        </p:spPr>
        <p:txBody>
          <a:bodyPr vert="horz" lIns="91568" tIns="45785" rIns="91568" bIns="45785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BC43A531-B846-4620-928F-2D4AB90F4688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70846538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1905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5" rIns="91568" bIns="45785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882" y="0"/>
            <a:ext cx="2951905" cy="4976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5" rIns="91568" bIns="45785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fld id="{DD1BF33C-73D7-4E06-9650-5B092D82149C}" type="datetimeFigureOut">
              <a:rPr lang="nb-NO"/>
              <a:pPr>
                <a:defRPr/>
              </a:pPr>
              <a:t>25.11.2024</a:t>
            </a:fld>
            <a:endParaRPr lang="nb-NO" dirty="0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0488" y="746125"/>
            <a:ext cx="6629400" cy="3729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0720" y="4722418"/>
            <a:ext cx="5448936" cy="44743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5" rIns="91568" bIns="4578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 noProof="0"/>
              <a:t>Klikk for å redigere tekststiler i malen</a:t>
            </a:r>
          </a:p>
          <a:p>
            <a:pPr lvl="1"/>
            <a:r>
              <a:rPr lang="nb-NO" noProof="0"/>
              <a:t>Andre nivå</a:t>
            </a:r>
          </a:p>
          <a:p>
            <a:pPr lvl="2"/>
            <a:r>
              <a:rPr lang="nb-NO" noProof="0"/>
              <a:t>Tredje nivå</a:t>
            </a:r>
          </a:p>
          <a:p>
            <a:pPr lvl="3"/>
            <a:r>
              <a:rPr lang="nb-NO" noProof="0"/>
              <a:t>Fjerde nivå</a:t>
            </a:r>
          </a:p>
          <a:p>
            <a:pPr lvl="4"/>
            <a:r>
              <a:rPr lang="nb-NO" noProof="0"/>
              <a:t>Femte nivå</a:t>
            </a:r>
          </a:p>
        </p:txBody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3243"/>
            <a:ext cx="2951905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5" rIns="91568" bIns="45785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882" y="9443243"/>
            <a:ext cx="2951905" cy="4976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568" tIns="45785" rIns="91568" bIns="45785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Constantia" pitchFamily="18" charset="0"/>
              </a:defRPr>
            </a:lvl1pPr>
          </a:lstStyle>
          <a:p>
            <a:pPr>
              <a:defRPr/>
            </a:pPr>
            <a:fld id="{A0EC42A0-EDA2-4EC8-83D8-8AD577E43F17}" type="slidenum">
              <a:rPr lang="nb-NO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77918969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Calibri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0488" y="746125"/>
            <a:ext cx="6629400" cy="3729038"/>
          </a:xfrm>
          <a:ln/>
        </p:spPr>
      </p:sp>
      <p:sp>
        <p:nvSpPr>
          <p:cNvPr id="1638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marL="0" indent="0" eaLnBrk="1" hangingPunct="1">
              <a:buNone/>
            </a:pPr>
            <a:endParaRPr lang="nb-NO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90488" y="746125"/>
            <a:ext cx="6629400" cy="3729038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EC42A0-EDA2-4EC8-83D8-8AD577E43F17}" type="slidenum">
              <a:rPr lang="nb-NO" smtClean="0"/>
              <a:pPr>
                <a:defRPr/>
              </a:pPr>
              <a:t>2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9430315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EC42A0-EDA2-4EC8-83D8-8AD577E43F17}" type="slidenum">
              <a:rPr lang="nb-NO" smtClean="0"/>
              <a:pPr>
                <a:defRPr/>
              </a:pPr>
              <a:t>5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140895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>
          <a:xfrm>
            <a:off x="90488" y="746125"/>
            <a:ext cx="6629400" cy="3729038"/>
          </a:xfrm>
        </p:spPr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0EC42A0-EDA2-4EC8-83D8-8AD577E43F17}" type="slidenum">
              <a:rPr lang="nb-NO" smtClean="0"/>
              <a:pPr>
                <a:defRPr/>
              </a:pPr>
              <a:t>6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458218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pPr>
              <a:defRPr/>
            </a:pPr>
            <a:fld id="{28250A08-1239-4551-9BA2-C78405AB39AC}" type="datetimeFigureOut">
              <a:rPr lang="nb-NO" smtClean="0"/>
              <a:pPr>
                <a:defRPr/>
              </a:pPr>
              <a:t>25.11.2024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pPr>
              <a:defRPr/>
            </a:pP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pPr>
              <a:defRPr/>
            </a:pPr>
            <a:fld id="{AE972CA6-7D4C-4AD6-8AC0-95C1B179881A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5143546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abilde med bilde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dirty="0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F28017-FB36-4821-B9FF-FFF3BE3CDEC7}" type="datetimeFigureOut">
              <a:rPr lang="nb-NO" smtClean="0"/>
              <a:pPr>
                <a:defRPr/>
              </a:pPr>
              <a:t>25.11.2024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BC8B2-A8E8-44F1-9E2A-F4B3129D109B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69960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10F28017-FB36-4821-B9FF-FFF3BE3CDEC7}" type="datetimeFigureOut">
              <a:rPr lang="nb-NO" smtClean="0"/>
              <a:pPr>
                <a:defRPr/>
              </a:pPr>
              <a:t>25.11.2024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pPr>
              <a:defRPr/>
            </a:pPr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>
              <a:defRPr/>
            </a:pPr>
            <a:fld id="{439BC8B2-A8E8-44F1-9E2A-F4B3129D109B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29421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itat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10F28017-FB36-4821-B9FF-FFF3BE3CDEC7}" type="datetimeFigureOut">
              <a:rPr lang="nb-NO" smtClean="0"/>
              <a:pPr>
                <a:defRPr/>
              </a:pPr>
              <a:t>25.11.2024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pPr>
              <a:defRPr/>
            </a:pPr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>
              <a:defRPr/>
            </a:pPr>
            <a:fld id="{439BC8B2-A8E8-44F1-9E2A-F4B3129D109B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7913720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vneko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10F28017-FB36-4821-B9FF-FFF3BE3CDEC7}" type="datetimeFigureOut">
              <a:rPr lang="nb-NO" smtClean="0"/>
              <a:pPr>
                <a:defRPr/>
              </a:pPr>
              <a:t>25.11.2024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pPr>
              <a:defRPr/>
            </a:pPr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>
              <a:defRPr/>
            </a:pPr>
            <a:fld id="{439BC8B2-A8E8-44F1-9E2A-F4B3129D109B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7591087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F28017-FB36-4821-B9FF-FFF3BE3CDEC7}" type="datetimeFigureOut">
              <a:rPr lang="nb-NO" smtClean="0"/>
              <a:pPr>
                <a:defRPr/>
              </a:pPr>
              <a:t>25.11.2024</a:t>
            </a:fld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BC8B2-A8E8-44F1-9E2A-F4B3129D109B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13439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kolonner for 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dirty="0"/>
              <a:t>Klikk på ikonet for å legge til et bilde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dirty="0"/>
              <a:t>Klikk på ikonet for å legge til et bilde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b-NO" dirty="0"/>
              <a:t>Klikk på ikonet for å legge til et bilde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F28017-FB36-4821-B9FF-FFF3BE3CDEC7}" type="datetimeFigureOut">
              <a:rPr lang="nb-NO" smtClean="0"/>
              <a:pPr>
                <a:defRPr/>
              </a:pPr>
              <a:t>25.11.2024</a:t>
            </a:fld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BC8B2-A8E8-44F1-9E2A-F4B3129D109B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10354178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F28017-FB36-4821-B9FF-FFF3BE3CDEC7}" type="datetimeFigureOut">
              <a:rPr lang="nb-NO" smtClean="0"/>
              <a:pPr>
                <a:defRPr/>
              </a:pPr>
              <a:t>25.11.2024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BC8B2-A8E8-44F1-9E2A-F4B3129D109B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4427138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10F28017-FB36-4821-B9FF-FFF3BE3CDEC7}" type="datetimeFigureOut">
              <a:rPr lang="nb-NO" smtClean="0"/>
              <a:pPr>
                <a:defRPr/>
              </a:pPr>
              <a:t>25.11.2024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pPr>
              <a:defRPr/>
            </a:pP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>
              <a:defRPr/>
            </a:pPr>
            <a:fld id="{439BC8B2-A8E8-44F1-9E2A-F4B3129D109B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5931499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F28017-FB36-4821-B9FF-FFF3BE3CDEC7}" type="datetimeFigureOut">
              <a:rPr lang="nb-NO" smtClean="0"/>
              <a:pPr>
                <a:defRPr/>
              </a:pPr>
              <a:t>25.11.2024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BC8B2-A8E8-44F1-9E2A-F4B3129D109B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21828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pPr>
              <a:defRPr/>
            </a:pPr>
            <a:fld id="{05F04D77-14BF-48AE-93F9-24FD54938636}" type="datetimeFigureOut">
              <a:rPr lang="nb-NO" smtClean="0"/>
              <a:pPr>
                <a:defRPr/>
              </a:pPr>
              <a:t>25.11.2024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pPr>
              <a:defRPr/>
            </a:pP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pPr>
              <a:defRPr/>
            </a:pPr>
            <a:fld id="{A1D5FA1E-5511-4AD9-9244-E7D6261EB40A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9815862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F28017-FB36-4821-B9FF-FFF3BE3CDEC7}" type="datetimeFigureOut">
              <a:rPr lang="nb-NO" smtClean="0"/>
              <a:pPr>
                <a:defRPr/>
              </a:pPr>
              <a:t>25.11.2024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BC8B2-A8E8-44F1-9E2A-F4B3129D109B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079338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F28017-FB36-4821-B9FF-FFF3BE3CDEC7}" type="datetimeFigureOut">
              <a:rPr lang="nb-NO" smtClean="0"/>
              <a:pPr>
                <a:defRPr/>
              </a:pPr>
              <a:t>25.11.2024</a:t>
            </a:fld>
            <a:endParaRPr lang="nb-NO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BC8B2-A8E8-44F1-9E2A-F4B3129D109B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45905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F053AF4-D169-4721-A82C-2167D0FACF5B}" type="datetimeFigureOut">
              <a:rPr lang="nb-NO" smtClean="0"/>
              <a:pPr>
                <a:defRPr/>
              </a:pPr>
              <a:t>25.11.2024</a:t>
            </a:fld>
            <a:endParaRPr lang="nb-NO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93623FE-1756-4CE3-90E2-161CB0A0C077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8417990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8FCE4CB-0763-4A62-8341-704BF3D5E9D3}" type="datetimeFigureOut">
              <a:rPr lang="nb-NO" smtClean="0"/>
              <a:pPr>
                <a:defRPr/>
              </a:pPr>
              <a:t>25.11.2024</a:t>
            </a:fld>
            <a:endParaRPr lang="nb-NO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F397A68-E4F3-47DD-812F-90FEE1A5D3C4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902881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0F28017-FB36-4821-B9FF-FFF3BE3CDEC7}" type="datetimeFigureOut">
              <a:rPr lang="nb-NO" smtClean="0"/>
              <a:pPr>
                <a:defRPr/>
              </a:pPr>
              <a:t>25.11.2024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39BC8B2-A8E8-44F1-9E2A-F4B3129D109B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22654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dirty="0"/>
              <a:t>Klikk på ikonet for å legge til et bilde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71E26AA-267C-404F-8776-65F07924F738}" type="datetimeFigureOut">
              <a:rPr lang="nb-NO" smtClean="0"/>
              <a:pPr>
                <a:defRPr/>
              </a:pPr>
              <a:t>25.11.2024</a:t>
            </a:fld>
            <a:endParaRPr lang="nb-NO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nb-NO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FF0000-41FA-4E47-B783-E94A7C3F0744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6512214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0F28017-FB36-4821-B9FF-FFF3BE3CDEC7}" type="datetimeFigureOut">
              <a:rPr lang="nb-NO" smtClean="0"/>
              <a:pPr>
                <a:defRPr/>
              </a:pPr>
              <a:t>25.11.2024</a:t>
            </a:fld>
            <a:endParaRPr lang="nb-NO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nb-NO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39BC8B2-A8E8-44F1-9E2A-F4B3129D109B}" type="slidenum">
              <a:rPr lang="nb-NO" smtClean="0"/>
              <a:pPr>
                <a:defRPr/>
              </a:pPr>
              <a:t>‹#›</a:t>
            </a:fld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30978146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74" r:id="rId1"/>
    <p:sldLayoutId id="2147484175" r:id="rId2"/>
    <p:sldLayoutId id="2147484176" r:id="rId3"/>
    <p:sldLayoutId id="2147484177" r:id="rId4"/>
    <p:sldLayoutId id="2147484178" r:id="rId5"/>
    <p:sldLayoutId id="2147484179" r:id="rId6"/>
    <p:sldLayoutId id="2147484180" r:id="rId7"/>
    <p:sldLayoutId id="2147484181" r:id="rId8"/>
    <p:sldLayoutId id="2147484182" r:id="rId9"/>
    <p:sldLayoutId id="2147484183" r:id="rId10"/>
    <p:sldLayoutId id="2147484184" r:id="rId11"/>
    <p:sldLayoutId id="2147484185" r:id="rId12"/>
    <p:sldLayoutId id="2147484186" r:id="rId13"/>
    <p:sldLayoutId id="2147484187" r:id="rId14"/>
    <p:sldLayoutId id="2147484188" r:id="rId15"/>
    <p:sldLayoutId id="2147484189" r:id="rId16"/>
    <p:sldLayoutId id="2147484190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.xml"/><Relationship Id="rId3" Type="http://schemas.openxmlformats.org/officeDocument/2006/relationships/image" Target="../media/image1.png"/><Relationship Id="rId7" Type="http://schemas.openxmlformats.org/officeDocument/2006/relationships/diagramData" Target="../diagrams/data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3.png"/><Relationship Id="rId11" Type="http://schemas.microsoft.com/office/2007/relationships/diagramDrawing" Target="../diagrams/drawing1.xml"/><Relationship Id="rId5" Type="http://schemas.openxmlformats.org/officeDocument/2006/relationships/image" Target="../media/image5.png"/><Relationship Id="rId10" Type="http://schemas.openxmlformats.org/officeDocument/2006/relationships/diagramColors" Target="../diagrams/colors1.xml"/><Relationship Id="rId4" Type="http://schemas.openxmlformats.org/officeDocument/2006/relationships/image" Target="../media/image4.png"/><Relationship Id="rId9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Colors" Target="../diagrams/colors2.xml"/><Relationship Id="rId3" Type="http://schemas.openxmlformats.org/officeDocument/2006/relationships/image" Target="../media/image1.png"/><Relationship Id="rId7" Type="http://schemas.openxmlformats.org/officeDocument/2006/relationships/diagramQuickStyle" Target="../diagrams/quickStyle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Relationship Id="rId6" Type="http://schemas.openxmlformats.org/officeDocument/2006/relationships/diagramLayout" Target="../diagrams/layout2.xml"/><Relationship Id="rId5" Type="http://schemas.openxmlformats.org/officeDocument/2006/relationships/diagramData" Target="../diagrams/data2.xml"/><Relationship Id="rId4" Type="http://schemas.openxmlformats.org/officeDocument/2006/relationships/image" Target="../media/image3.png"/><Relationship Id="rId9" Type="http://schemas.microsoft.com/office/2007/relationships/diagramDrawing" Target="../diagrams/drawing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tel 4"/>
          <p:cNvSpPr>
            <a:spLocks noGrp="1"/>
          </p:cNvSpPr>
          <p:nvPr>
            <p:ph type="title"/>
          </p:nvPr>
        </p:nvSpPr>
        <p:spPr>
          <a:xfrm>
            <a:off x="426924" y="980728"/>
            <a:ext cx="10709637" cy="4752528"/>
          </a:xfrm>
        </p:spPr>
        <p:txBody>
          <a:bodyPr>
            <a:normAutofit fontScale="90000"/>
          </a:bodyPr>
          <a:lstStyle/>
          <a:p>
            <a:br>
              <a:rPr lang="nb-NO" sz="1200" dirty="0">
                <a:latin typeface="+mn-lt"/>
              </a:rPr>
            </a:br>
            <a:br>
              <a:rPr lang="nb-NO" sz="1200" dirty="0">
                <a:latin typeface="+mn-lt"/>
              </a:rPr>
            </a:br>
            <a:br>
              <a:rPr lang="nb-NO" sz="1200" dirty="0">
                <a:latin typeface="+mn-lt"/>
              </a:rPr>
            </a:br>
            <a:br>
              <a:rPr lang="nb-NO" sz="1200" dirty="0">
                <a:latin typeface="+mn-lt"/>
              </a:rPr>
            </a:br>
            <a:br>
              <a:rPr lang="nb-NO" sz="1200" dirty="0">
                <a:latin typeface="+mn-lt"/>
              </a:rPr>
            </a:br>
            <a:br>
              <a:rPr lang="nb-NO" sz="1200" dirty="0">
                <a:latin typeface="+mn-lt"/>
              </a:rPr>
            </a:br>
            <a:br>
              <a:rPr lang="nb-NO" sz="1200" dirty="0"/>
            </a:br>
            <a:br>
              <a:rPr lang="nb-NO" sz="1100" dirty="0"/>
            </a:br>
            <a:br>
              <a:rPr lang="nb-NO" sz="3200" dirty="0"/>
            </a:br>
            <a:br>
              <a:rPr lang="nb-NO" sz="3200" dirty="0"/>
            </a:br>
            <a:br>
              <a:rPr lang="nb-NO" sz="3200" dirty="0"/>
            </a:br>
            <a:br>
              <a:rPr lang="nb-NO" sz="3200" dirty="0"/>
            </a:br>
            <a:r>
              <a:rPr lang="nb-NO" sz="3200" dirty="0">
                <a:latin typeface="+mn-lt"/>
              </a:rPr>
              <a:t>Fagdag 12.11.24</a:t>
            </a:r>
            <a:br>
              <a:rPr lang="nb-NO" sz="3200" dirty="0">
                <a:latin typeface="+mn-lt"/>
              </a:rPr>
            </a:br>
            <a:br>
              <a:rPr lang="nb-NO" sz="3200" dirty="0">
                <a:latin typeface="+mn-lt"/>
              </a:rPr>
            </a:br>
            <a:br>
              <a:rPr lang="nb-NO" sz="3200" dirty="0">
                <a:latin typeface="+mn-lt"/>
              </a:rPr>
            </a:br>
            <a:r>
              <a:rPr lang="nb-NO" sz="32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når er det litt for lite av alt, knyttet til emosjonell og fysisk omsorg for barna? </a:t>
            </a:r>
            <a:br>
              <a:rPr lang="nb-NO" sz="3200" dirty="0">
                <a:latin typeface="Aptos" panose="020B0004020202020204" pitchFamily="34" charset="0"/>
                <a:ea typeface="Calibri" panose="020F0502020204030204" pitchFamily="34" charset="0"/>
              </a:rPr>
            </a:br>
            <a:br>
              <a:rPr lang="nb-NO" sz="3200" dirty="0">
                <a:latin typeface="Aptos" panose="020B0004020202020204" pitchFamily="34" charset="0"/>
                <a:ea typeface="Calibri" panose="020F0502020204030204" pitchFamily="34" charset="0"/>
              </a:rPr>
            </a:br>
            <a:r>
              <a:rPr lang="nb-NO" sz="3200" dirty="0">
                <a:effectLst/>
                <a:latin typeface="Aptos" panose="020B0004020202020204" pitchFamily="34" charset="0"/>
                <a:ea typeface="Calibri" panose="020F0502020204030204" pitchFamily="34" charset="0"/>
              </a:rPr>
              <a:t>når er det god nok omsorg for barna?</a:t>
            </a:r>
            <a:br>
              <a:rPr lang="nb-NO" sz="3200" dirty="0">
                <a:effectLst/>
                <a:latin typeface="Calibri" panose="020F0502020204030204" pitchFamily="34" charset="0"/>
                <a:ea typeface="Calibri" panose="020F0502020204030204" pitchFamily="34" charset="0"/>
              </a:rPr>
            </a:br>
            <a:br>
              <a:rPr lang="nb-NO" sz="3200" dirty="0">
                <a:latin typeface="+mn-lt"/>
              </a:rPr>
            </a:br>
            <a:br>
              <a:rPr lang="nb-NO" sz="3200" dirty="0">
                <a:latin typeface="+mn-lt"/>
              </a:rPr>
            </a:br>
            <a:br>
              <a:rPr lang="nb-NO" sz="3200" dirty="0">
                <a:latin typeface="+mn-lt"/>
              </a:rPr>
            </a:br>
            <a:br>
              <a:rPr lang="nb-NO" sz="3200" dirty="0">
                <a:latin typeface="+mn-lt"/>
              </a:rPr>
            </a:br>
            <a:br>
              <a:rPr lang="nb-NO" sz="3200" dirty="0">
                <a:latin typeface="+mn-lt"/>
              </a:rPr>
            </a:br>
            <a:br>
              <a:rPr lang="nb-NO" sz="3200" dirty="0">
                <a:latin typeface="+mn-lt"/>
              </a:rPr>
            </a:br>
            <a:br>
              <a:rPr lang="nb-NO" sz="3200" dirty="0">
                <a:latin typeface="+mn-lt"/>
              </a:rPr>
            </a:br>
            <a:br>
              <a:rPr lang="nb-NO" sz="2400" dirty="0">
                <a:latin typeface="+mn-lt"/>
              </a:rPr>
            </a:br>
            <a:br>
              <a:rPr lang="nb-NO" sz="2400" dirty="0">
                <a:latin typeface="+mn-lt"/>
              </a:rPr>
            </a:br>
            <a:endParaRPr lang="nb-NO" sz="1400" dirty="0">
              <a:latin typeface="+mn-lt"/>
            </a:endParaRPr>
          </a:p>
        </p:txBody>
      </p:sp>
      <p:pic>
        <p:nvPicPr>
          <p:cNvPr id="2" name="Bilde 1">
            <a:extLst>
              <a:ext uri="{FF2B5EF4-FFF2-40B4-BE49-F238E27FC236}">
                <a16:creationId xmlns:a16="http://schemas.microsoft.com/office/drawing/2014/main" id="{D846B925-E5DD-B83F-3F8F-C9CB00F1A73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4724"/>
            <a:ext cx="1172543" cy="1172543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51" name="Picture 1050">
            <a:extLst>
              <a:ext uri="{FF2B5EF4-FFF2-40B4-BE49-F238E27FC236}">
                <a16:creationId xmlns:a16="http://schemas.microsoft.com/office/drawing/2014/main" id="{5625F917-F103-4246-B4D2-9DE6B3E5E7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1056" name="Rectangle 1052">
            <a:extLst>
              <a:ext uri="{FF2B5EF4-FFF2-40B4-BE49-F238E27FC236}">
                <a16:creationId xmlns:a16="http://schemas.microsoft.com/office/drawing/2014/main" id="{93349EB8-FE1F-4A90-A5D2-B6E6D261632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5" name="Rounded Rectangle 14">
            <a:extLst>
              <a:ext uri="{FF2B5EF4-FFF2-40B4-BE49-F238E27FC236}">
                <a16:creationId xmlns:a16="http://schemas.microsoft.com/office/drawing/2014/main" id="{327D416C-5988-4B67-9C9E-F214871012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083881" y="1070314"/>
            <a:ext cx="5305958" cy="5148371"/>
          </a:xfrm>
          <a:prstGeom prst="roundRect">
            <a:avLst>
              <a:gd name="adj" fmla="val 2403"/>
            </a:avLst>
          </a:prstGeom>
          <a:solidFill>
            <a:srgbClr val="FFFFFF"/>
          </a:solidFill>
          <a:ln>
            <a:noFill/>
          </a:ln>
          <a:effectLst>
            <a:innerShdw blurRad="114300">
              <a:prstClr val="black"/>
            </a:inn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26" name="Picture 2" descr="Mål og vekt - Oppskriftskroken Tips diverse">
            <a:extLst>
              <a:ext uri="{FF2B5EF4-FFF2-40B4-BE49-F238E27FC236}">
                <a16:creationId xmlns:a16="http://schemas.microsoft.com/office/drawing/2014/main" id="{97E2CDC6-A2E2-4DAB-9723-DE46AC2DE586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121" r="14540" b="1"/>
          <a:stretch/>
        </p:blipFill>
        <p:spPr bwMode="auto">
          <a:xfrm>
            <a:off x="6580106" y="1851366"/>
            <a:ext cx="1998186" cy="1603233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057" name="Rectangle 1056">
            <a:extLst>
              <a:ext uri="{FF2B5EF4-FFF2-40B4-BE49-F238E27FC236}">
                <a16:creationId xmlns:a16="http://schemas.microsoft.com/office/drawing/2014/main" id="{FA4378E7-21E3-4349-BA59-8B5D97F235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409333" y="1375866"/>
            <a:ext cx="2476680" cy="2662727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9" name="Freeform 28">
            <a:extLst>
              <a:ext uri="{FF2B5EF4-FFF2-40B4-BE49-F238E27FC236}">
                <a16:creationId xmlns:a16="http://schemas.microsoft.com/office/drawing/2014/main" id="{7C2C6FB8-305D-45C0-AD0A-9033C7FC77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51448" y="1375867"/>
            <a:ext cx="2030670" cy="1983816"/>
          </a:xfrm>
          <a:custGeom>
            <a:avLst/>
            <a:gdLst>
              <a:gd name="connsiteX0" fmla="*/ 203 w 2048256"/>
              <a:gd name="connsiteY0" fmla="*/ 0 h 2003561"/>
              <a:gd name="connsiteX1" fmla="*/ 96482 w 2048256"/>
              <a:gd name="connsiteY1" fmla="*/ 0 h 2003561"/>
              <a:gd name="connsiteX2" fmla="*/ 1307000 w 2048256"/>
              <a:gd name="connsiteY2" fmla="*/ 0 h 2003561"/>
              <a:gd name="connsiteX3" fmla="*/ 1951775 w 2048256"/>
              <a:gd name="connsiteY3" fmla="*/ 0 h 2003561"/>
              <a:gd name="connsiteX4" fmla="*/ 2048054 w 2048256"/>
              <a:gd name="connsiteY4" fmla="*/ 114253 h 2003561"/>
              <a:gd name="connsiteX5" fmla="*/ 2048054 w 2048256"/>
              <a:gd name="connsiteY5" fmla="*/ 1280842 h 2003561"/>
              <a:gd name="connsiteX6" fmla="*/ 2048256 w 2048256"/>
              <a:gd name="connsiteY6" fmla="*/ 1280842 h 2003561"/>
              <a:gd name="connsiteX7" fmla="*/ 2048256 w 2048256"/>
              <a:gd name="connsiteY7" fmla="*/ 2003561 h 2003561"/>
              <a:gd name="connsiteX8" fmla="*/ 0 w 2048256"/>
              <a:gd name="connsiteY8" fmla="*/ 2003561 h 2003561"/>
              <a:gd name="connsiteX9" fmla="*/ 0 w 2048256"/>
              <a:gd name="connsiteY9" fmla="*/ 1280842 h 2003561"/>
              <a:gd name="connsiteX10" fmla="*/ 203 w 2048256"/>
              <a:gd name="connsiteY10" fmla="*/ 1280842 h 2003561"/>
              <a:gd name="connsiteX11" fmla="*/ 203 w 2048256"/>
              <a:gd name="connsiteY11" fmla="*/ 114253 h 20035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048256" h="2003561">
                <a:moveTo>
                  <a:pt x="203" y="0"/>
                </a:moveTo>
                <a:lnTo>
                  <a:pt x="96482" y="0"/>
                </a:lnTo>
                <a:lnTo>
                  <a:pt x="1307000" y="0"/>
                </a:lnTo>
                <a:lnTo>
                  <a:pt x="1951775" y="0"/>
                </a:lnTo>
                <a:cubicBezTo>
                  <a:pt x="2004949" y="0"/>
                  <a:pt x="2048054" y="51153"/>
                  <a:pt x="2048054" y="114253"/>
                </a:cubicBezTo>
                <a:lnTo>
                  <a:pt x="2048054" y="1280842"/>
                </a:lnTo>
                <a:lnTo>
                  <a:pt x="2048256" y="1280842"/>
                </a:lnTo>
                <a:lnTo>
                  <a:pt x="2048256" y="2003561"/>
                </a:lnTo>
                <a:lnTo>
                  <a:pt x="0" y="2003561"/>
                </a:lnTo>
                <a:lnTo>
                  <a:pt x="0" y="1280842"/>
                </a:lnTo>
                <a:lnTo>
                  <a:pt x="203" y="1280842"/>
                </a:lnTo>
                <a:lnTo>
                  <a:pt x="203" y="114253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61" name="Picture 1060">
            <a:extLst>
              <a:ext uri="{FF2B5EF4-FFF2-40B4-BE49-F238E27FC236}">
                <a16:creationId xmlns:a16="http://schemas.microsoft.com/office/drawing/2014/main" id="{5BDCE16A-8ED6-4FF7-B942-04E88D003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1063" name="Freeform 17">
            <a:extLst>
              <a:ext uri="{FF2B5EF4-FFF2-40B4-BE49-F238E27FC236}">
                <a16:creationId xmlns:a16="http://schemas.microsoft.com/office/drawing/2014/main" id="{2B3883A5-74C5-4A4D-8BD1-5356492C0A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6419239" y="4199460"/>
            <a:ext cx="2466774" cy="1695035"/>
          </a:xfrm>
          <a:custGeom>
            <a:avLst/>
            <a:gdLst>
              <a:gd name="connsiteX0" fmla="*/ 0 w 2482004"/>
              <a:gd name="connsiteY0" fmla="*/ 0 h 1585026"/>
              <a:gd name="connsiteX1" fmla="*/ 116690 w 2482004"/>
              <a:gd name="connsiteY1" fmla="*/ 0 h 1585026"/>
              <a:gd name="connsiteX2" fmla="*/ 1583843 w 2482004"/>
              <a:gd name="connsiteY2" fmla="*/ 0 h 1585026"/>
              <a:gd name="connsiteX3" fmla="*/ 2365314 w 2482004"/>
              <a:gd name="connsiteY3" fmla="*/ 0 h 1585026"/>
              <a:gd name="connsiteX4" fmla="*/ 2482004 w 2482004"/>
              <a:gd name="connsiteY4" fmla="*/ 116690 h 1585026"/>
              <a:gd name="connsiteX5" fmla="*/ 2482004 w 2482004"/>
              <a:gd name="connsiteY5" fmla="*/ 1585026 h 1585026"/>
              <a:gd name="connsiteX6" fmla="*/ 1583843 w 2482004"/>
              <a:gd name="connsiteY6" fmla="*/ 1585026 h 1585026"/>
              <a:gd name="connsiteX7" fmla="*/ 0 w 2482004"/>
              <a:gd name="connsiteY7" fmla="*/ 1585026 h 1585026"/>
              <a:gd name="connsiteX8" fmla="*/ 0 w 2482004"/>
              <a:gd name="connsiteY8" fmla="*/ 116690 h 158502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482004" h="1585026">
                <a:moveTo>
                  <a:pt x="0" y="0"/>
                </a:moveTo>
                <a:lnTo>
                  <a:pt x="116690" y="0"/>
                </a:lnTo>
                <a:lnTo>
                  <a:pt x="1583843" y="0"/>
                </a:lnTo>
                <a:lnTo>
                  <a:pt x="2365314" y="0"/>
                </a:lnTo>
                <a:cubicBezTo>
                  <a:pt x="2429760" y="0"/>
                  <a:pt x="2482004" y="52244"/>
                  <a:pt x="2482004" y="116690"/>
                </a:cubicBezTo>
                <a:lnTo>
                  <a:pt x="2482004" y="1585026"/>
                </a:lnTo>
                <a:lnTo>
                  <a:pt x="1583843" y="1585026"/>
                </a:lnTo>
                <a:lnTo>
                  <a:pt x="0" y="1585026"/>
                </a:lnTo>
                <a:lnTo>
                  <a:pt x="0" y="116690"/>
                </a:lnTo>
                <a:close/>
              </a:path>
            </a:pathLst>
          </a:custGeom>
          <a:solidFill>
            <a:schemeClr val="bg2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 descr="Et bilde som inneholder anordning, vekt&#10;&#10;Automatisk generert beskrivelse">
            <a:extLst>
              <a:ext uri="{FF2B5EF4-FFF2-40B4-BE49-F238E27FC236}">
                <a16:creationId xmlns:a16="http://schemas.microsoft.com/office/drawing/2014/main" id="{67BF07E1-71C3-02EC-C3B6-E401B7496AA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9258464" y="3933055"/>
            <a:ext cx="1662586" cy="158307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65" name="Rectangle 1064">
            <a:extLst>
              <a:ext uri="{FF2B5EF4-FFF2-40B4-BE49-F238E27FC236}">
                <a16:creationId xmlns:a16="http://schemas.microsoft.com/office/drawing/2014/main" id="{7DC7A127-96B5-4ADD-AA2C-405C8D6A5CD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9051448" y="3521242"/>
            <a:ext cx="2030469" cy="2373253"/>
          </a:xfrm>
          <a:prstGeom prst="rect">
            <a:avLst/>
          </a:prstGeom>
          <a:noFill/>
          <a:ln w="1270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2" name="Bilde 1" descr="Et bilde som inneholder clip art, tegning, sketch, design&#10;&#10;Automatisk generert beskrivelse">
            <a:extLst>
              <a:ext uri="{FF2B5EF4-FFF2-40B4-BE49-F238E27FC236}">
                <a16:creationId xmlns:a16="http://schemas.microsoft.com/office/drawing/2014/main" id="{28B69778-DE7E-FA22-0BDA-B47051CA7F90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7064" y="4368"/>
            <a:ext cx="1172543" cy="1172543"/>
          </a:xfrm>
          <a:prstGeom prst="rect">
            <a:avLst/>
          </a:prstGeom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97C681E9-00D1-1005-092E-98DE5C03E3C8}"/>
              </a:ext>
            </a:extLst>
          </p:cNvPr>
          <p:cNvSpPr txBox="1"/>
          <p:nvPr/>
        </p:nvSpPr>
        <p:spPr>
          <a:xfrm>
            <a:off x="9211465" y="1561017"/>
            <a:ext cx="187045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/>
              <a:t>FORELDRE-</a:t>
            </a:r>
          </a:p>
          <a:p>
            <a:r>
              <a:rPr lang="en-US" sz="1600" b="1" dirty="0"/>
              <a:t>KOMPETANSEN</a:t>
            </a:r>
            <a:br>
              <a:rPr lang="en-US" sz="1600" b="1" dirty="0"/>
            </a:br>
            <a:endParaRPr lang="en-US" sz="1600" b="1" dirty="0"/>
          </a:p>
          <a:p>
            <a:r>
              <a:rPr lang="en-US" sz="1600" b="1" dirty="0"/>
              <a:t>ADFERDEN ELLER </a:t>
            </a:r>
          </a:p>
          <a:p>
            <a:endParaRPr lang="en-US" sz="1600" b="1" dirty="0"/>
          </a:p>
          <a:p>
            <a:r>
              <a:rPr lang="en-US" sz="1600" b="1" dirty="0"/>
              <a:t>FORSTÅLELSEN</a:t>
            </a:r>
            <a:endParaRPr lang="nb-NO" sz="1600" dirty="0"/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EE1B0AB3-4F0A-BFD8-A448-01694FEFB478}"/>
              </a:ext>
            </a:extLst>
          </p:cNvPr>
          <p:cNvSpPr txBox="1"/>
          <p:nvPr/>
        </p:nvSpPr>
        <p:spPr>
          <a:xfrm>
            <a:off x="6419239" y="4427798"/>
            <a:ext cx="2197041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b="1" dirty="0"/>
              <a:t>BLIR MINDRE ENN</a:t>
            </a:r>
            <a:br>
              <a:rPr lang="en-US" sz="1800" b="1" dirty="0"/>
            </a:br>
            <a:br>
              <a:rPr lang="en-US" sz="1800" b="1" dirty="0"/>
            </a:br>
            <a:r>
              <a:rPr lang="en-US" sz="1800" b="1" dirty="0"/>
              <a:t>BARNETS  </a:t>
            </a:r>
          </a:p>
          <a:p>
            <a:r>
              <a:rPr lang="en-US" b="1" dirty="0"/>
              <a:t>OMSORGSBEHOV</a:t>
            </a:r>
            <a:endParaRPr lang="nb-NO" dirty="0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F299DAD0-72D5-34E9-57E8-8381822B3809}"/>
              </a:ext>
            </a:extLst>
          </p:cNvPr>
          <p:cNvSpPr txBox="1"/>
          <p:nvPr/>
        </p:nvSpPr>
        <p:spPr>
          <a:xfrm>
            <a:off x="5986004" y="318088"/>
            <a:ext cx="5184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/>
              <a:t>Omsorgssvikt oppstår NÅR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9E0903CB-0A8E-A503-B2DD-E67D545BF948}"/>
              </a:ext>
            </a:extLst>
          </p:cNvPr>
          <p:cNvSpPr txBox="1"/>
          <p:nvPr/>
        </p:nvSpPr>
        <p:spPr>
          <a:xfrm>
            <a:off x="6054530" y="6353676"/>
            <a:ext cx="538220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b-NO" sz="1200" i="1" dirty="0" err="1"/>
              <a:t>Ref</a:t>
            </a:r>
            <a:r>
              <a:rPr lang="nb-NO" sz="1200" i="1" dirty="0"/>
              <a:t>: </a:t>
            </a:r>
            <a:r>
              <a:rPr lang="nb-NO" sz="1200" i="1" dirty="0" err="1"/>
              <a:t>Winnicott</a:t>
            </a:r>
            <a:r>
              <a:rPr lang="nb-NO" sz="1200" i="1" dirty="0"/>
              <a:t>, </a:t>
            </a:r>
            <a:r>
              <a:rPr lang="nb-NO" sz="1200" i="1" dirty="0" err="1"/>
              <a:t>Bowlby</a:t>
            </a:r>
            <a:r>
              <a:rPr lang="nb-NO" sz="1200" i="1" dirty="0"/>
              <a:t>, </a:t>
            </a:r>
            <a:r>
              <a:rPr lang="nb-NO" sz="1200" i="1" dirty="0" err="1"/>
              <a:t>Killen</a:t>
            </a:r>
            <a:r>
              <a:rPr lang="nb-NO" sz="1200" i="1" dirty="0"/>
              <a:t>, Kvello</a:t>
            </a:r>
          </a:p>
        </p:txBody>
      </p:sp>
      <p:graphicFrame>
        <p:nvGraphicFramePr>
          <p:cNvPr id="1067" name="Text Placeholder 2">
            <a:extLst>
              <a:ext uri="{FF2B5EF4-FFF2-40B4-BE49-F238E27FC236}">
                <a16:creationId xmlns:a16="http://schemas.microsoft.com/office/drawing/2014/main" id="{C740D024-A8B6-2023-4066-26B72C7307B0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91969586"/>
              </p:ext>
            </p:extLst>
          </p:nvPr>
        </p:nvGraphicFramePr>
        <p:xfrm>
          <a:off x="336164" y="1851366"/>
          <a:ext cx="5382203" cy="47772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26192874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unded Rectangle 14">
            <a:extLst>
              <a:ext uri="{FF2B5EF4-FFF2-40B4-BE49-F238E27FC236}">
                <a16:creationId xmlns:a16="http://schemas.microsoft.com/office/drawing/2014/main" id="{637BD688-14A6-4B96-B8A2-3CD81C054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0"/>
            <a:ext cx="7555992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1" name="Rectangle 10">
            <a:extLst>
              <a:ext uri="{FF2B5EF4-FFF2-40B4-BE49-F238E27FC236}">
                <a16:creationId xmlns:a16="http://schemas.microsoft.com/office/drawing/2014/main" id="{B7B2544F-CA5E-40F6-9525-716A90C83F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91A90930-4117-42E3-B9BA-785001EF2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40"/>
          <a:stretch/>
        </p:blipFill>
        <p:spPr>
          <a:xfrm>
            <a:off x="0" y="4038601"/>
            <a:ext cx="4636008" cy="28194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3702BB67-44DD-502B-849B-1C71C0D2FF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22" y="987287"/>
            <a:ext cx="3548269" cy="4697896"/>
          </a:xfrm>
        </p:spPr>
        <p:txBody>
          <a:bodyPr>
            <a:normAutofit/>
          </a:bodyPr>
          <a:lstStyle/>
          <a:p>
            <a:r>
              <a:rPr lang="nb-NO" sz="3600" dirty="0"/>
              <a:t>BARNETS OMGSBEHOV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A3747B6-3AF1-CC35-7A78-B33D0DDFF8A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0113" y="188640"/>
            <a:ext cx="6976527" cy="6480719"/>
          </a:xfrm>
        </p:spPr>
        <p:txBody>
          <a:bodyPr anchor="ctr">
            <a:normAutofit fontScale="70000" lnSpcReduction="20000"/>
          </a:bodyPr>
          <a:lstStyle/>
          <a:p>
            <a:pPr marL="0" indent="0">
              <a:buNone/>
            </a:pPr>
            <a:endParaRPr lang="nb-NO" sz="1000" dirty="0"/>
          </a:p>
          <a:p>
            <a:pPr marL="0" indent="0">
              <a:buNone/>
            </a:pPr>
            <a:endParaRPr lang="nb-NO" sz="1000" dirty="0"/>
          </a:p>
          <a:p>
            <a:pPr marL="0" indent="0">
              <a:buNone/>
            </a:pPr>
            <a:r>
              <a:rPr lang="nb-NO" sz="2600" b="1" i="0" dirty="0">
                <a:effectLst/>
              </a:rPr>
              <a:t>Barnet må få dekket </a:t>
            </a:r>
            <a:r>
              <a:rPr lang="nb-NO" sz="2600" b="1" dirty="0"/>
              <a:t>sine behov relatert og tilpasset sin alder og sitt utviklingsnivå</a:t>
            </a:r>
            <a:endParaRPr lang="nb-NO" sz="2600" b="1" i="0" dirty="0">
              <a:effectLst/>
            </a:endParaRPr>
          </a:p>
          <a:p>
            <a:r>
              <a:rPr lang="nb-NO" sz="2600" b="1" i="0" dirty="0">
                <a:effectLst/>
              </a:rPr>
              <a:t> fysiske </a:t>
            </a:r>
            <a:r>
              <a:rPr lang="nb-NO" sz="2600" i="0" dirty="0">
                <a:effectLst/>
              </a:rPr>
              <a:t>(ernæring, materielle behov, beskyttelse) </a:t>
            </a:r>
          </a:p>
          <a:p>
            <a:r>
              <a:rPr lang="nb-NO" sz="2600" b="1" dirty="0"/>
              <a:t> </a:t>
            </a:r>
            <a:r>
              <a:rPr lang="nb-NO" sz="2600" b="1" i="0" dirty="0">
                <a:effectLst/>
              </a:rPr>
              <a:t>følelsesmessige behov </a:t>
            </a:r>
            <a:r>
              <a:rPr lang="nb-NO" sz="2600" dirty="0">
                <a:effectLst/>
              </a:rPr>
              <a:t>(tilknytning, regulering, anerkjennelse mm)</a:t>
            </a:r>
            <a:endParaRPr lang="nb-NO" sz="2600" dirty="0"/>
          </a:p>
          <a:p>
            <a:pPr marL="0" indent="0">
              <a:buNone/>
            </a:pPr>
            <a:endParaRPr lang="nb-NO" sz="2600" dirty="0"/>
          </a:p>
          <a:p>
            <a:pPr marL="0" indent="0">
              <a:buNone/>
            </a:pPr>
            <a:r>
              <a:rPr lang="nb-NO" sz="2600" b="1" dirty="0"/>
              <a:t>Barn som ikke får dette i tilstrekkelig grad </a:t>
            </a:r>
            <a:r>
              <a:rPr lang="nb-NO" sz="2600" b="1" dirty="0">
                <a:highlight>
                  <a:srgbClr val="FFFF00"/>
                </a:highlight>
              </a:rPr>
              <a:t>kan</a:t>
            </a:r>
            <a:r>
              <a:rPr lang="nb-NO" sz="2600" b="1" dirty="0"/>
              <a:t> </a:t>
            </a:r>
            <a:r>
              <a:rPr lang="nb-NO" sz="2600" dirty="0"/>
              <a:t>	 </a:t>
            </a:r>
          </a:p>
          <a:p>
            <a:pPr marL="0" indent="0">
              <a:buNone/>
            </a:pPr>
            <a:r>
              <a:rPr lang="nb-NO" sz="2600" b="1" dirty="0"/>
              <a:t>leve under forhold som kan skade deres helse- og utvikling</a:t>
            </a:r>
          </a:p>
          <a:p>
            <a:pPr marL="0" indent="0">
              <a:buNone/>
            </a:pPr>
            <a:endParaRPr lang="nb-NO" sz="2600" b="1" dirty="0"/>
          </a:p>
          <a:p>
            <a:pPr marL="0" indent="0">
              <a:buNone/>
            </a:pPr>
            <a:r>
              <a:rPr lang="nb-NO" sz="2600" b="1" dirty="0"/>
              <a:t>Barn som opplever mishandling, vold, seksuelle krenkelser mm </a:t>
            </a:r>
            <a:r>
              <a:rPr lang="nb-NO" sz="2600" b="1" dirty="0">
                <a:highlight>
                  <a:srgbClr val="FFFF00"/>
                </a:highlight>
              </a:rPr>
              <a:t>lever </a:t>
            </a:r>
            <a:r>
              <a:rPr lang="nb-NO" sz="2600" b="1" dirty="0"/>
              <a:t>under forhold som kan skade deres helse- og utvikling</a:t>
            </a:r>
            <a:endParaRPr lang="nb-NO" sz="2600" b="1" dirty="0">
              <a:highlight>
                <a:srgbClr val="FFFF00"/>
              </a:highlight>
            </a:endParaRPr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pPr marL="0" indent="0">
              <a:buNone/>
            </a:pPr>
            <a:endParaRPr lang="nb-NO" sz="2000" dirty="0"/>
          </a:p>
          <a:p>
            <a:pPr lvl="1"/>
            <a:r>
              <a:rPr lang="nb-NO" dirty="0"/>
              <a:t>Menneskehjernen er et biologisk koordineringssenter men også et relasjonsorgan. </a:t>
            </a:r>
          </a:p>
          <a:p>
            <a:pPr lvl="1"/>
            <a:r>
              <a:rPr lang="nb-NO" dirty="0"/>
              <a:t>Hvordan jeg kobles til andre voksne og får respons er avgjørende for utvikling og egen evne til relasjoner som voksen. </a:t>
            </a:r>
          </a:p>
          <a:p>
            <a:pPr lvl="1"/>
            <a:r>
              <a:rPr lang="nb-NO" dirty="0"/>
              <a:t>Mine relasjoner som spebarn/lite barn til mine voksne påvirker hvem jeg blir. </a:t>
            </a:r>
          </a:p>
          <a:p>
            <a:pPr marL="457200" lvl="1" indent="0">
              <a:buNone/>
            </a:pPr>
            <a:endParaRPr lang="nb-NO" dirty="0"/>
          </a:p>
          <a:p>
            <a:pPr lvl="1"/>
            <a:r>
              <a:rPr lang="nb-NO" dirty="0"/>
              <a:t>Har du for mange krenkende opplevelser vil hjernen bli kortidsorientert dvs rigge seg for farer – kroppen går i stressmodus – det kan føre til kostander på lang sikt og påvirke både helse og relasjoner </a:t>
            </a:r>
          </a:p>
          <a:p>
            <a:pPr marL="0" indent="0">
              <a:buNone/>
            </a:pPr>
            <a:endParaRPr lang="nb-NO" sz="1000" dirty="0"/>
          </a:p>
          <a:p>
            <a:pPr marL="0" indent="0">
              <a:buNone/>
            </a:pPr>
            <a:endParaRPr lang="nb-NO" sz="1000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BFA1CFED-A031-9F55-3373-155293DB89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172543" cy="11725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237183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ounded Rectangle 14">
            <a:extLst>
              <a:ext uri="{FF2B5EF4-FFF2-40B4-BE49-F238E27FC236}">
                <a16:creationId xmlns:a16="http://schemas.microsoft.com/office/drawing/2014/main" id="{637BD688-14A6-4B96-B8A2-3CD81C054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0"/>
            <a:ext cx="7555992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B7B2544F-CA5E-40F6-9525-716A90C83F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91A90930-4117-42E3-B9BA-785001EF2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40"/>
          <a:stretch/>
        </p:blipFill>
        <p:spPr>
          <a:xfrm>
            <a:off x="0" y="4038601"/>
            <a:ext cx="4636008" cy="28194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E8108B11-F8CB-E272-5EE0-8A7FC451DE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22" y="987287"/>
            <a:ext cx="3548269" cy="4697896"/>
          </a:xfrm>
        </p:spPr>
        <p:txBody>
          <a:bodyPr>
            <a:normAutofit/>
          </a:bodyPr>
          <a:lstStyle/>
          <a:p>
            <a:r>
              <a:rPr lang="nb-NO" sz="3600" dirty="0"/>
              <a:t>Foreldre kompetanse og evne 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FE74A8E-E4BD-7030-2994-F1D415AD657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057825" y="987287"/>
            <a:ext cx="7014839" cy="4697895"/>
          </a:xfrm>
        </p:spPr>
        <p:txBody>
          <a:bodyPr anchor="ctr">
            <a:noAutofit/>
          </a:bodyPr>
          <a:lstStyle/>
          <a:p>
            <a:pPr marL="0" indent="0">
              <a:buNone/>
            </a:pPr>
            <a:r>
              <a:rPr lang="nb-NO" sz="2000" b="1" dirty="0"/>
              <a:t>De viktige foreldrefunksjonene (eller andre omsorgsgivere):</a:t>
            </a:r>
          </a:p>
          <a:p>
            <a:r>
              <a:rPr lang="nb-NO" sz="2000" dirty="0"/>
              <a:t>En grunnleggende forutsetning for å gi «god nok» omsorg er at omsorgspersonen selv har opplevet «god nok» omsorg.</a:t>
            </a:r>
          </a:p>
          <a:p>
            <a:r>
              <a:rPr lang="nb-NO" sz="2000" dirty="0"/>
              <a:t>Omsorgspersonen må ha evne til reflektere over barnets følelser og behov dvs ta barnets perspektiv</a:t>
            </a:r>
          </a:p>
          <a:p>
            <a:endParaRPr lang="nb-NO" sz="2000" dirty="0"/>
          </a:p>
          <a:p>
            <a:pPr lvl="1"/>
            <a:r>
              <a:rPr lang="nb-NO" dirty="0"/>
              <a:t>Evne til å se barnet og akseptere det som det er </a:t>
            </a:r>
          </a:p>
          <a:p>
            <a:pPr lvl="1"/>
            <a:r>
              <a:rPr lang="nb-NO" dirty="0"/>
              <a:t>Evne til å engasjere seg positivt, følelsesmessig i barnet </a:t>
            </a:r>
          </a:p>
          <a:p>
            <a:pPr lvl="1"/>
            <a:r>
              <a:rPr lang="nb-NO" dirty="0"/>
              <a:t>Evne til empati med barnet </a:t>
            </a:r>
          </a:p>
          <a:p>
            <a:pPr lvl="1"/>
            <a:r>
              <a:rPr lang="nb-NO" dirty="0"/>
              <a:t>Evne til å ha realistiske forventninger til barnets mestring</a:t>
            </a:r>
          </a:p>
          <a:p>
            <a:pPr lvl="1"/>
            <a:r>
              <a:rPr lang="nb-NO" dirty="0"/>
              <a:t>Evne til mentalisering </a:t>
            </a:r>
          </a:p>
          <a:p>
            <a:pPr lvl="1"/>
            <a:endParaRPr lang="nb-NO" dirty="0"/>
          </a:p>
          <a:p>
            <a:r>
              <a:rPr lang="nb-NO" sz="2000" b="1" dirty="0"/>
              <a:t>Helsepersonell sin oppgave: </a:t>
            </a:r>
          </a:p>
          <a:p>
            <a:pPr lvl="1"/>
            <a:r>
              <a:rPr lang="nb-NO" b="1" dirty="0"/>
              <a:t>Hvordan påvirker sykdommen/skaden foreldrenes kompetanse og evne (se over) </a:t>
            </a:r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C14CD197-D551-7BEE-CE25-C206EA0A684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1424" cy="91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795145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>
            <a:extLst>
              <a:ext uri="{FF2B5EF4-FFF2-40B4-BE49-F238E27FC236}">
                <a16:creationId xmlns:a16="http://schemas.microsoft.com/office/drawing/2014/main" id="{637BD688-14A6-4B96-B8A2-3CD81C054FC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6008" y="0"/>
            <a:ext cx="7555992" cy="6858000"/>
          </a:xfrm>
          <a:prstGeom prst="rect">
            <a:avLst/>
          </a:prstGeom>
          <a:solidFill>
            <a:schemeClr val="bg2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sp useBgFill="1">
        <p:nvSpPr>
          <p:cNvPr id="16" name="Rectangle 10">
            <a:extLst>
              <a:ext uri="{FF2B5EF4-FFF2-40B4-BE49-F238E27FC236}">
                <a16:creationId xmlns:a16="http://schemas.microsoft.com/office/drawing/2014/main" id="{B7B2544F-CA5E-40F6-9525-716A90C83FC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4636008" cy="6858000"/>
          </a:xfrm>
          <a:prstGeom prst="rect">
            <a:avLst/>
          </a:prstGeom>
          <a:ln>
            <a:noFill/>
          </a:ln>
          <a:effectLst>
            <a:outerShdw blurRad="635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entury Gothic" panose="020B0502020202020204"/>
              <a:ea typeface="+mn-ea"/>
              <a:cs typeface="+mn-cs"/>
            </a:endParaRPr>
          </a:p>
        </p:txBody>
      </p:sp>
      <p:pic>
        <p:nvPicPr>
          <p:cNvPr id="17" name="Picture 12">
            <a:extLst>
              <a:ext uri="{FF2B5EF4-FFF2-40B4-BE49-F238E27FC236}">
                <a16:creationId xmlns:a16="http://schemas.microsoft.com/office/drawing/2014/main" id="{91A90930-4117-42E3-B9BA-785001EF267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3640"/>
          <a:stretch/>
        </p:blipFill>
        <p:spPr>
          <a:xfrm>
            <a:off x="0" y="4038601"/>
            <a:ext cx="4636008" cy="2819400"/>
          </a:xfrm>
          <a:prstGeom prst="rect">
            <a:avLst/>
          </a:prstGeom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3D22CC9F-89AE-800F-F2F2-2115385467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5922" y="987287"/>
            <a:ext cx="3548269" cy="4697896"/>
          </a:xfrm>
        </p:spPr>
        <p:txBody>
          <a:bodyPr>
            <a:normAutofit/>
          </a:bodyPr>
          <a:lstStyle/>
          <a:p>
            <a:r>
              <a:rPr lang="nb-NO" sz="3600" b="1" dirty="0"/>
              <a:t>HVORDAN SKAL VI SI DET </a:t>
            </a:r>
            <a:br>
              <a:rPr lang="nb-NO" sz="3600" dirty="0"/>
            </a:br>
            <a:endParaRPr lang="nb-NO" sz="36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48305594-69D6-CE95-89FA-8A1D19A794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880113" y="260648"/>
            <a:ext cx="7120543" cy="6408711"/>
          </a:xfrm>
        </p:spPr>
        <p:txBody>
          <a:bodyPr anchor="ctr">
            <a:normAutofit/>
          </a:bodyPr>
          <a:lstStyle/>
          <a:p>
            <a:pPr lvl="1"/>
            <a:r>
              <a:rPr lang="nb-NO" b="1" dirty="0"/>
              <a:t>Vennlig nysgjerrighet – ikke vitende perspektiv </a:t>
            </a:r>
          </a:p>
          <a:p>
            <a:pPr lvl="2"/>
            <a:r>
              <a:rPr lang="nb-NO" sz="2000" dirty="0"/>
              <a:t>Hvordan oppleves foreldreskapet , når du er frisk, hvordan påvirkes det….</a:t>
            </a:r>
          </a:p>
          <a:p>
            <a:pPr lvl="3"/>
            <a:endParaRPr lang="nb-NO" sz="2000" dirty="0"/>
          </a:p>
          <a:p>
            <a:pPr lvl="3"/>
            <a:r>
              <a:rPr lang="nb-NO" sz="2000" dirty="0"/>
              <a:t>Når du har et funksjonstap -fysiske hemninger</a:t>
            </a:r>
          </a:p>
          <a:p>
            <a:pPr lvl="3"/>
            <a:r>
              <a:rPr lang="nb-NO" sz="2000" dirty="0"/>
              <a:t>Når du har smerter,  </a:t>
            </a:r>
          </a:p>
          <a:p>
            <a:pPr lvl="3"/>
            <a:r>
              <a:rPr lang="nb-NO" sz="2000" dirty="0"/>
              <a:t>Når du er redd  for å dø</a:t>
            </a:r>
          </a:p>
          <a:p>
            <a:pPr lvl="3"/>
            <a:r>
              <a:rPr lang="nb-NO" sz="2000" dirty="0"/>
              <a:t>Når dit fokus er på behandlingen og sykdommen ….., </a:t>
            </a:r>
          </a:p>
          <a:p>
            <a:pPr lvl="2"/>
            <a:r>
              <a:rPr lang="nb-NO" sz="2000" b="1" dirty="0"/>
              <a:t>Hva ønsker du hjelp til for ditt barn </a:t>
            </a:r>
          </a:p>
          <a:p>
            <a:pPr lvl="3"/>
            <a:endParaRPr lang="nb-NO" sz="2000" b="1" dirty="0"/>
          </a:p>
          <a:p>
            <a:pPr lvl="2"/>
            <a:r>
              <a:rPr lang="nb-NO" sz="2000" b="1" dirty="0"/>
              <a:t>Når et av flere barn er alvorlig syke- Hvordan oppleves foreldreskapet for søsken </a:t>
            </a:r>
          </a:p>
          <a:p>
            <a:pPr marL="914400" lvl="2" indent="0">
              <a:buNone/>
            </a:pPr>
            <a:endParaRPr lang="nb-NO" sz="2000" b="1" dirty="0"/>
          </a:p>
          <a:p>
            <a:pPr lvl="2"/>
            <a:r>
              <a:rPr lang="nb-NO" sz="2000" b="1" dirty="0"/>
              <a:t>Alminneliggjøring </a:t>
            </a:r>
          </a:p>
          <a:p>
            <a:pPr lvl="3"/>
            <a:r>
              <a:rPr lang="nb-NO" sz="2000" dirty="0"/>
              <a:t>Å jobbe med skammen – samfunnets normer – spøkelsene om barnevernet </a:t>
            </a:r>
          </a:p>
          <a:p>
            <a:endParaRPr lang="nb-NO" sz="1500" dirty="0"/>
          </a:p>
        </p:txBody>
      </p:sp>
      <p:pic>
        <p:nvPicPr>
          <p:cNvPr id="4" name="Bilde 3">
            <a:extLst>
              <a:ext uri="{FF2B5EF4-FFF2-40B4-BE49-F238E27FC236}">
                <a16:creationId xmlns:a16="http://schemas.microsoft.com/office/drawing/2014/main" id="{7D2294C7-DCDA-8B3A-C0EC-B6D3FAB0B0E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911424" cy="911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8116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3">
            <a:extLst>
              <a:ext uri="{FF2B5EF4-FFF2-40B4-BE49-F238E27FC236}">
                <a16:creationId xmlns:a16="http://schemas.microsoft.com/office/drawing/2014/main" id="{87DAFC35-E613-4B02-AA9A-C1D2192DC0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 useBgFill="1">
        <p:nvSpPr>
          <p:cNvPr id="16" name="Rectangle 15">
            <a:extLst>
              <a:ext uri="{FF2B5EF4-FFF2-40B4-BE49-F238E27FC236}">
                <a16:creationId xmlns:a16="http://schemas.microsoft.com/office/drawing/2014/main" id="{6CFF51E2-169D-4F85-A842-E8413F664E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D0E2A6FF-057A-4920-923D-05A12E99EA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8" name="TekstSylinder 7">
            <a:extLst>
              <a:ext uri="{FF2B5EF4-FFF2-40B4-BE49-F238E27FC236}">
                <a16:creationId xmlns:a16="http://schemas.microsoft.com/office/drawing/2014/main" id="{F299DAD0-72D5-34E9-57E8-8381822B3809}"/>
              </a:ext>
            </a:extLst>
          </p:cNvPr>
          <p:cNvSpPr txBox="1"/>
          <p:nvPr/>
        </p:nvSpPr>
        <p:spPr>
          <a:xfrm>
            <a:off x="263352" y="1066163"/>
            <a:ext cx="4104456" cy="51483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algn="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cap="all" dirty="0">
                <a:latin typeface="+mj-lt"/>
                <a:ea typeface="+mj-ea"/>
                <a:cs typeface="+mj-cs"/>
              </a:rPr>
              <a:t>I </a:t>
            </a:r>
            <a:r>
              <a:rPr lang="nb-NO" sz="3200" b="1" cap="all" dirty="0">
                <a:latin typeface="+mj-lt"/>
                <a:ea typeface="+mj-ea"/>
                <a:cs typeface="+mj-cs"/>
              </a:rPr>
              <a:t>samtalene Om foreldreskap og sykdom/SKADE</a:t>
            </a:r>
            <a:r>
              <a:rPr lang="en-US" sz="3200" b="1" cap="all" dirty="0">
                <a:latin typeface="+mj-lt"/>
                <a:ea typeface="+mj-ea"/>
                <a:cs typeface="+mj-cs"/>
              </a:rPr>
              <a:t> </a:t>
            </a:r>
          </a:p>
          <a:p>
            <a:pPr algn="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endParaRPr lang="en-US" sz="3200" b="1" cap="all" dirty="0">
              <a:latin typeface="+mj-lt"/>
              <a:ea typeface="+mj-ea"/>
              <a:cs typeface="+mj-cs"/>
            </a:endParaRPr>
          </a:p>
          <a:p>
            <a:pPr algn="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cap="all" dirty="0">
                <a:latin typeface="+mj-lt"/>
                <a:ea typeface="+mj-ea"/>
                <a:cs typeface="+mj-cs"/>
              </a:rPr>
              <a:t>helper det å ha </a:t>
            </a:r>
          </a:p>
          <a:p>
            <a:pPr algn="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nb-NO" sz="3200" b="1" cap="all" dirty="0">
                <a:latin typeface="+mj-lt"/>
                <a:ea typeface="+mj-ea"/>
                <a:cs typeface="+mj-cs"/>
              </a:rPr>
              <a:t>noen</a:t>
            </a:r>
            <a:r>
              <a:rPr lang="en-US" sz="3200" b="1" cap="all" dirty="0">
                <a:latin typeface="+mj-lt"/>
                <a:ea typeface="+mj-ea"/>
                <a:cs typeface="+mj-cs"/>
              </a:rPr>
              <a:t> </a:t>
            </a:r>
          </a:p>
          <a:p>
            <a:pPr algn="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cap="all" dirty="0">
                <a:latin typeface="+mj-lt"/>
                <a:ea typeface="+mj-ea"/>
                <a:cs typeface="+mj-cs"/>
              </a:rPr>
              <a:t>grunnelggende </a:t>
            </a:r>
          </a:p>
          <a:p>
            <a:pPr algn="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nb-NO" sz="3200" b="1" cap="all" dirty="0">
                <a:latin typeface="+mj-lt"/>
                <a:ea typeface="+mj-ea"/>
                <a:cs typeface="+mj-cs"/>
              </a:rPr>
              <a:t>forutsetninger</a:t>
            </a:r>
            <a:r>
              <a:rPr lang="en-US" sz="3200" b="1" cap="all" dirty="0">
                <a:latin typeface="+mj-lt"/>
                <a:ea typeface="+mj-ea"/>
                <a:cs typeface="+mj-cs"/>
              </a:rPr>
              <a:t> </a:t>
            </a:r>
          </a:p>
          <a:p>
            <a:pPr algn="r" defTabSz="914400">
              <a:lnSpc>
                <a:spcPct val="90000"/>
              </a:lnSpc>
              <a:spcBef>
                <a:spcPct val="0"/>
              </a:spcBef>
              <a:spcAft>
                <a:spcPts val="600"/>
              </a:spcAft>
            </a:pPr>
            <a:r>
              <a:rPr lang="en-US" sz="3200" b="1" cap="all" dirty="0">
                <a:latin typeface="+mj-lt"/>
                <a:ea typeface="+mj-ea"/>
                <a:cs typeface="+mj-cs"/>
              </a:rPr>
              <a:t>og </a:t>
            </a:r>
            <a:r>
              <a:rPr lang="nb-NO" sz="3200" b="1" cap="all" dirty="0">
                <a:latin typeface="+mj-lt"/>
                <a:ea typeface="+mj-ea"/>
                <a:cs typeface="+mj-cs"/>
              </a:rPr>
              <a:t>holdninger:</a:t>
            </a:r>
            <a:r>
              <a:rPr lang="en-US" sz="3200" b="1" cap="all" dirty="0">
                <a:latin typeface="+mj-lt"/>
                <a:ea typeface="+mj-ea"/>
                <a:cs typeface="+mj-cs"/>
              </a:rPr>
              <a:t> </a:t>
            </a:r>
          </a:p>
        </p:txBody>
      </p:sp>
      <p:pic>
        <p:nvPicPr>
          <p:cNvPr id="2" name="Bilde 1" descr="Et bilde som inneholder clip art, tegning, sketch, design&#10;&#10;Automatisk generert beskrivelse">
            <a:extLst>
              <a:ext uri="{FF2B5EF4-FFF2-40B4-BE49-F238E27FC236}">
                <a16:creationId xmlns:a16="http://schemas.microsoft.com/office/drawing/2014/main" id="{28B69778-DE7E-FA22-0BDA-B47051CA7F9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064" y="4368"/>
            <a:ext cx="1172543" cy="1172543"/>
          </a:xfrm>
          <a:prstGeom prst="rect">
            <a:avLst/>
          </a:prstGeom>
        </p:spPr>
      </p:pic>
      <p:graphicFrame>
        <p:nvGraphicFramePr>
          <p:cNvPr id="19" name="TekstSylinder 6">
            <a:extLst>
              <a:ext uri="{FF2B5EF4-FFF2-40B4-BE49-F238E27FC236}">
                <a16:creationId xmlns:a16="http://schemas.microsoft.com/office/drawing/2014/main" id="{C7C05984-C8B3-35B0-94BD-BC59CD3639F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105916281"/>
              </p:ext>
            </p:extLst>
          </p:nvPr>
        </p:nvGraphicFramePr>
        <p:xfrm>
          <a:off x="4678344" y="1127125"/>
          <a:ext cx="6403994" cy="50874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5" r:lo="rId6" r:qs="rId7" r:cs="rId8"/>
          </a:graphicData>
        </a:graphic>
      </p:graphicFrame>
    </p:spTree>
    <p:extLst>
      <p:ext uri="{BB962C8B-B14F-4D97-AF65-F5344CB8AC3E}">
        <p14:creationId xmlns:p14="http://schemas.microsoft.com/office/powerpoint/2010/main" val="1558573884"/>
      </p:ext>
    </p:extLst>
  </p:cSld>
  <p:clrMapOvr>
    <a:masterClrMapping/>
  </p:clrMapOvr>
</p:sld>
</file>

<file path=ppt/theme/theme1.xml><?xml version="1.0" encoding="utf-8"?>
<a:theme xmlns:a="http://schemas.openxmlformats.org/drawingml/2006/main" name="Kondensstripe">
  <a:themeElements>
    <a:clrScheme name="Kondensstripe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Kondensstripe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densstripe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6DB8EB18-3657-4051-A897-2ED38832359E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Metadata/LabelInfo.xml><?xml version="1.0" encoding="utf-8"?>
<clbl:labelList xmlns:clbl="http://schemas.microsoft.com/office/2020/mipLabelMetadata">
  <clbl:label id="{5b906c1f-19d2-4ac1-bea8-1ddf524e35b3}" enabled="1" method="Standard" siteId="{7f8e4cf0-71fb-489c-a336-3f9252a63908}" contentBits="0" removed="0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TM04033937[[fn=Kondensstripe]]</Template>
  <TotalTime>5099</TotalTime>
  <Words>545</Words>
  <Application>Microsoft Office PowerPoint</Application>
  <PresentationFormat>Widescreen</PresentationFormat>
  <Paragraphs>78</Paragraphs>
  <Slides>6</Slides>
  <Notes>4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6</vt:i4>
      </vt:variant>
    </vt:vector>
  </HeadingPairs>
  <TitlesOfParts>
    <vt:vector size="12" baseType="lpstr">
      <vt:lpstr>Aptos</vt:lpstr>
      <vt:lpstr>Arial</vt:lpstr>
      <vt:lpstr>Calibri</vt:lpstr>
      <vt:lpstr>Century Gothic</vt:lpstr>
      <vt:lpstr>Constantia</vt:lpstr>
      <vt:lpstr>Kondensstripe</vt:lpstr>
      <vt:lpstr>            Fagdag 12.11.24   når er det litt for lite av alt, knyttet til emosjonell og fysisk omsorg for barna?   når er det god nok omsorg for barna?          </vt:lpstr>
      <vt:lpstr>PowerPoint-presentasjon</vt:lpstr>
      <vt:lpstr>BARNETS OMGSBEHOV </vt:lpstr>
      <vt:lpstr>Foreldre kompetanse og evne </vt:lpstr>
      <vt:lpstr>HVORDAN SKAL VI SI DET  </vt:lpstr>
      <vt:lpstr>PowerPoint-presentasjon</vt:lpstr>
    </vt:vector>
  </TitlesOfParts>
  <Company>LK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</dc:title>
  <dc:creator>barnevernvakta</dc:creator>
  <cp:lastModifiedBy>Anne Bull Enger Wiel</cp:lastModifiedBy>
  <cp:revision>308</cp:revision>
  <cp:lastPrinted>2020-10-05T09:23:21Z</cp:lastPrinted>
  <dcterms:created xsi:type="dcterms:W3CDTF">2011-10-10T18:10:43Z</dcterms:created>
  <dcterms:modified xsi:type="dcterms:W3CDTF">2024-11-25T11:32:11Z</dcterms:modified>
</cp:coreProperties>
</file>