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66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4684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1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9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7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96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3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8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49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4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2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7DBCB-8A21-4184-A605-E0C72B72C0B0}" type="datetimeFigureOut">
              <a:rPr lang="nb-NO" smtClean="0"/>
              <a:t>10.02.2025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069F-6409-4135-9A9C-51D89B02A3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0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vrund diagonale hjørner i rektangel 2"/>
          <p:cNvSpPr/>
          <p:nvPr/>
        </p:nvSpPr>
        <p:spPr>
          <a:xfrm>
            <a:off x="272297" y="2682491"/>
            <a:ext cx="1411814" cy="3714104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Trinn 1</a:t>
            </a:r>
            <a:br>
              <a:rPr lang="nb-NO" dirty="0">
                <a:solidFill>
                  <a:schemeClr val="tx1"/>
                </a:solidFill>
              </a:rPr>
            </a:br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Være med/bli kjent med veileder ev. også med HFA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Bli kjent med avdelingen og dens daglige rutiner og lokalisasjoner 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Gjøre seg kjent med pasientgruppen/diagnoser ved avdelingen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Utføre obligatoriske kurs/e-læring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Få innføring i praksisstedets dokumentasjonssystem DIPS, MV og </a:t>
            </a:r>
            <a:r>
              <a:rPr lang="nb-NO" sz="900" dirty="0" err="1">
                <a:solidFill>
                  <a:schemeClr val="tx1"/>
                </a:solidFill>
              </a:rPr>
              <a:t>Imatis</a:t>
            </a:r>
            <a:endParaRPr lang="nb-NO" sz="9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24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Avrund diagonale hjørner i rektangel 3"/>
          <p:cNvSpPr/>
          <p:nvPr/>
        </p:nvSpPr>
        <p:spPr>
          <a:xfrm>
            <a:off x="1625272" y="2321514"/>
            <a:ext cx="1457177" cy="4142322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Trinn 2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Gå med veileder eller annen «ute» sykepleier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NEWS, </a:t>
            </a:r>
            <a:r>
              <a:rPr lang="nb-NO" sz="1000" dirty="0" err="1">
                <a:solidFill>
                  <a:schemeClr val="tx1"/>
                </a:solidFill>
              </a:rPr>
              <a:t>bl.s</a:t>
            </a:r>
            <a:r>
              <a:rPr lang="nb-NO" sz="1000" dirty="0">
                <a:solidFill>
                  <a:schemeClr val="tx1"/>
                </a:solidFill>
              </a:rPr>
              <a:t>. målinger, manuelle målinger, stell, klinisk blikk 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Bli kjent med MTU og annet medisinsk utstyr 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Bli kjent med skylleromsrutiner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Gjøre seg kjent med avdelingens mest brukte prosedyrer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Ev. bidra i stell</a:t>
            </a: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6" name="Avrund diagonale hjørner i rektangel 5"/>
          <p:cNvSpPr/>
          <p:nvPr/>
        </p:nvSpPr>
        <p:spPr>
          <a:xfrm>
            <a:off x="3068737" y="1883670"/>
            <a:ext cx="1470681" cy="458016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Trinn 3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Følge veileder eller annen «tun» sykepleier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Være til stede under legevisitt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Kartlegger, planlegger og gjennomfører sykepleie sammen med veileder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Begynnende evne til klinisk vurdering av pasienten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Gjøre seg kjent med avdelingsrutiner ved inn og utskrivelse av pasienter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Være med på mottak av ny pasient, og rutiner rundt dette (kartleggingsnotat, ernæringsscreening, opprette behandlingsplan)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Tilegne seg kunnskaper og rutiner ift. PLO meldinger</a:t>
            </a:r>
          </a:p>
          <a:p>
            <a:pPr marL="171450" indent="-171450">
              <a:buFontTx/>
              <a:buChar char="-"/>
            </a:pPr>
            <a:r>
              <a:rPr lang="nb-NO" sz="850" dirty="0">
                <a:solidFill>
                  <a:schemeClr val="tx1"/>
                </a:solidFill>
              </a:rPr>
              <a:t>Reflektere over etiske problemstillinger</a:t>
            </a:r>
          </a:p>
          <a:p>
            <a:pPr marL="171450" indent="-171450">
              <a:buFontTx/>
              <a:buChar char="-"/>
            </a:pPr>
            <a:endParaRPr lang="nb-NO" sz="8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8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800" dirty="0">
              <a:solidFill>
                <a:schemeClr val="tx1"/>
              </a:solidFill>
            </a:endParaRPr>
          </a:p>
        </p:txBody>
      </p:sp>
      <p:sp>
        <p:nvSpPr>
          <p:cNvPr id="7" name="Avrund diagonale hjørner i rektangel 6"/>
          <p:cNvSpPr/>
          <p:nvPr/>
        </p:nvSpPr>
        <p:spPr>
          <a:xfrm>
            <a:off x="4450013" y="1542210"/>
            <a:ext cx="1470680" cy="483498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Trinn 4</a:t>
            </a:r>
            <a:br>
              <a:rPr lang="nb-NO" dirty="0">
                <a:solidFill>
                  <a:schemeClr val="tx1"/>
                </a:solidFill>
              </a:rPr>
            </a:br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Ansvar for 1-2 pasienter. Jobbe selvstendig m/oppfølging fra veileder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Få oversikt over pasientens diagnose, situasjon og behov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Vise at man har kunnskap om pasientens medisiner (virkning, bivirkning og administrasjonsmåte)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Dele ut medisiner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Ev. delta i stell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Oppdage kliniske forandringer hos pasienten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Foreslå og igangsette aktuelle sykepleietiltak sammen med veileder</a:t>
            </a:r>
          </a:p>
          <a:p>
            <a:pPr marL="171450" indent="-171450">
              <a:buFontTx/>
              <a:buChar char="-"/>
            </a:pPr>
            <a:r>
              <a:rPr lang="nb-NO" sz="900" dirty="0">
                <a:solidFill>
                  <a:schemeClr val="tx1"/>
                </a:solidFill>
              </a:rPr>
              <a:t>Ansvar for dokumentasjon, ev. rapport på sine pasienter m/støtte fra veileder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9" name="Avrund diagonale hjørner i rektangel 8"/>
          <p:cNvSpPr/>
          <p:nvPr/>
        </p:nvSpPr>
        <p:spPr>
          <a:xfrm>
            <a:off x="5886700" y="1245145"/>
            <a:ext cx="1450399" cy="5151450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Trinn 5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Ansvar for 2 pasienter m/støtte fra veileder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Stå som ansvarlig i IMATIS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Organisere egen dag med oppfølging fra veileder (planlegge og gjennomføre arbeidsdagen utfra forutsetninger på starten av vakten og ev. endringer underveis)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Ta imot telefoner angående pasienter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Delta ved pårørendesamtale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Gjennomføre utreise m/støtte fra veileder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Ta imot en ny pasient m/støtte fra veileder</a:t>
            </a: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0" name="Avrund diagonale hjørner i rektangel 9"/>
          <p:cNvSpPr/>
          <p:nvPr/>
        </p:nvSpPr>
        <p:spPr>
          <a:xfrm>
            <a:off x="7324544" y="1011442"/>
            <a:ext cx="1628712" cy="5365748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Trinn 6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Ansvar for inntil 3 pasienter med ulikt pleie og behandlingsbehov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Jobbe selvstendig m/støtte fra veileder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Fokus på delegering og samarbeid med andre ansatte 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Samarbeid med pårørende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Mestre ansvar for utskrivning av pasienten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Reflektere over etiske problemstillinger</a:t>
            </a: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2" name="Avrund diagonale hjørner i rektangel 11"/>
          <p:cNvSpPr/>
          <p:nvPr/>
        </p:nvSpPr>
        <p:spPr>
          <a:xfrm>
            <a:off x="8917095" y="438209"/>
            <a:ext cx="1530017" cy="5938981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Trinn 7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Fullt ansvar og oversikt over 3 pasienter m/støtte fra veileder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Gjennomføre legevisitt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Gjennomføre grupperapport med tunet etter visitt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Evne til å tilpasse seg situasjoner som oppstår – omprioritere/delegere ved behov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Reflektere over og begrunne sine handlinger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Mestre ansvar for å ta imot pasient</a:t>
            </a: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</p:txBody>
      </p:sp>
      <p:sp>
        <p:nvSpPr>
          <p:cNvPr id="14" name="Avrund diagonale hjørner i rektangel 13"/>
          <p:cNvSpPr/>
          <p:nvPr/>
        </p:nvSpPr>
        <p:spPr>
          <a:xfrm>
            <a:off x="10438058" y="89847"/>
            <a:ext cx="1481645" cy="6306747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>
                <a:solidFill>
                  <a:schemeClr val="tx1"/>
                </a:solidFill>
              </a:rPr>
              <a:t>Trinn 8</a:t>
            </a: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pPr algn="ctr"/>
            <a:endParaRPr lang="nb-NO" dirty="0">
              <a:solidFill>
                <a:schemeClr val="tx1"/>
              </a:solidFill>
            </a:endParaRPr>
          </a:p>
          <a:p>
            <a:endParaRPr lang="nb-NO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Tunsykepleier med alt det innebærer m/støtte fra veileder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Har oversikt over egne oppgaver samt totalt på tunet. Klarer å delegere der det er mulig. Gjøre nødvendige prioriteringer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Skal kunne arbeide som en del av ett team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Delta aktivt i faglige drøftinger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</a:rPr>
              <a:t>Reflektere over og begrunne sine handlinger</a:t>
            </a: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16" name="Pil høyre 15"/>
          <p:cNvSpPr/>
          <p:nvPr/>
        </p:nvSpPr>
        <p:spPr>
          <a:xfrm>
            <a:off x="272297" y="6200041"/>
            <a:ext cx="11919703" cy="6534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Refleksjon i praksis - daglig</a:t>
            </a:r>
          </a:p>
        </p:txBody>
      </p:sp>
      <p:sp>
        <p:nvSpPr>
          <p:cNvPr id="17" name="Avrund diagonale hjørner i rektangel 16"/>
          <p:cNvSpPr/>
          <p:nvPr/>
        </p:nvSpPr>
        <p:spPr>
          <a:xfrm>
            <a:off x="190965" y="657960"/>
            <a:ext cx="3761843" cy="850980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Individuell tilpasning etter den enkelte students forutsetninger og utvikling 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229812" y="193921"/>
            <a:ext cx="751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Oppfølging av studenter i praksis – døgn 10 - kreft</a:t>
            </a:r>
          </a:p>
        </p:txBody>
      </p:sp>
    </p:spTree>
    <p:extLst>
      <p:ext uri="{BB962C8B-B14F-4D97-AF65-F5344CB8AC3E}">
        <p14:creationId xmlns:p14="http://schemas.microsoft.com/office/powerpoint/2010/main" val="126975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481</Words>
  <Application>Microsoft Office PowerPoint</Application>
  <PresentationFormat>Widescreen</PresentationFormat>
  <Paragraphs>122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Høgskolen i Østfold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69</cp:revision>
  <cp:lastPrinted>2022-04-29T08:54:43Z</cp:lastPrinted>
  <dcterms:created xsi:type="dcterms:W3CDTF">2020-11-05T11:21:16Z</dcterms:created>
  <dcterms:modified xsi:type="dcterms:W3CDTF">2025-02-10T09:32:52Z</dcterms:modified>
</cp:coreProperties>
</file>