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58" r:id="rId5"/>
    <p:sldId id="282" r:id="rId6"/>
    <p:sldId id="283" r:id="rId7"/>
    <p:sldId id="280" r:id="rId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EEF6"/>
    <a:srgbClr val="082141"/>
    <a:srgbClr val="E9F4EB"/>
    <a:srgbClr val="FFF4E0"/>
    <a:srgbClr val="EBE6F3"/>
    <a:srgbClr val="00274C"/>
    <a:srgbClr val="0052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B8EE72-573B-4B38-AE0B-1C8977CFD17A}" type="datetimeFigureOut">
              <a:rPr lang="nb-NO" smtClean="0"/>
              <a:t>05.05.2025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F414B9-EF1E-458B-9A98-802122D464F1}" type="slidenum">
              <a:rPr lang="nb-NO" smtClean="0"/>
              <a:t>‹#›</a:t>
            </a:fld>
            <a:endParaRPr lang="nb-NO"/>
          </a:p>
        </p:txBody>
      </p:sp>
    </p:spTree>
    <p:extLst>
      <p:ext uri="{BB962C8B-B14F-4D97-AF65-F5344CB8AC3E}">
        <p14:creationId xmlns:p14="http://schemas.microsoft.com/office/powerpoint/2010/main" val="4006071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9.svg"/><Relationship Id="rId4" Type="http://schemas.openxmlformats.org/officeDocument/2006/relationships/image" Target="../media/image1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1.svg"/><Relationship Id="rId4" Type="http://schemas.openxmlformats.org/officeDocument/2006/relationships/image" Target="../media/image2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5.svg"/><Relationship Id="rId4" Type="http://schemas.openxmlformats.org/officeDocument/2006/relationships/image" Target="../media/image2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9.svg"/><Relationship Id="rId4" Type="http://schemas.openxmlformats.org/officeDocument/2006/relationships/image" Target="../media/image2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31.svg"/><Relationship Id="rId4" Type="http://schemas.openxmlformats.org/officeDocument/2006/relationships/image" Target="../media/image3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7.svg"/><Relationship Id="rId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33.svg"/><Relationship Id="rId4" Type="http://schemas.openxmlformats.org/officeDocument/2006/relationships/image" Target="../media/image3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35.svg"/><Relationship Id="rId4" Type="http://schemas.openxmlformats.org/officeDocument/2006/relationships/image" Target="../media/image3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7.svg"/><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svg"/><Relationship Id="rId7"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 med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022222-5CAC-4F94-8F4F-5BF43DA49142}"/>
              </a:ext>
            </a:extLst>
          </p:cNvPr>
          <p:cNvSpPr>
            <a:spLocks noGrp="1"/>
          </p:cNvSpPr>
          <p:nvPr>
            <p:ph type="ctrTitle"/>
          </p:nvPr>
        </p:nvSpPr>
        <p:spPr>
          <a:xfrm>
            <a:off x="730899" y="1346302"/>
            <a:ext cx="4055706" cy="2387600"/>
          </a:xfrm>
        </p:spPr>
        <p:txBody>
          <a:bodyPr anchor="b"/>
          <a:lstStyle>
            <a:lvl1pPr algn="l">
              <a:lnSpc>
                <a:spcPct val="93000"/>
              </a:lnSpc>
              <a:defRPr sz="5000" b="0" spc="30" baseline="0">
                <a:latin typeface="+mn-lt"/>
              </a:defRPr>
            </a:lvl1pPr>
          </a:lstStyle>
          <a:p>
            <a:r>
              <a:rPr lang="nb-NO"/>
              <a:t>Klikk for å redigere tittelstil</a:t>
            </a:r>
            <a:endParaRPr lang="nb-NO" dirty="0"/>
          </a:p>
        </p:txBody>
      </p:sp>
      <p:sp>
        <p:nvSpPr>
          <p:cNvPr id="4" name="Plassholder for dato 3">
            <a:extLst>
              <a:ext uri="{FF2B5EF4-FFF2-40B4-BE49-F238E27FC236}">
                <a16:creationId xmlns:a16="http://schemas.microsoft.com/office/drawing/2014/main" id="{4869AC60-9288-4133-BB6A-E8393F265770}"/>
              </a:ext>
            </a:extLst>
          </p:cNvPr>
          <p:cNvSpPr>
            <a:spLocks noGrp="1"/>
          </p:cNvSpPr>
          <p:nvPr>
            <p:ph type="dt" sz="half" idx="10"/>
          </p:nvPr>
        </p:nvSpPr>
        <p:spPr/>
        <p:txBody>
          <a:bodyPr/>
          <a:lstStyle/>
          <a:p>
            <a:fld id="{E66C368E-3D97-4BB7-A812-CBA2419E65F8}" type="datetime1">
              <a:rPr lang="nb-NO" smtClean="0"/>
              <a:t>05.05.2025</a:t>
            </a:fld>
            <a:endParaRPr lang="nb-NO"/>
          </a:p>
        </p:txBody>
      </p:sp>
      <p:sp>
        <p:nvSpPr>
          <p:cNvPr id="5" name="Plassholder for bunntekst 4">
            <a:extLst>
              <a:ext uri="{FF2B5EF4-FFF2-40B4-BE49-F238E27FC236}">
                <a16:creationId xmlns:a16="http://schemas.microsoft.com/office/drawing/2014/main" id="{864B45AC-8403-4951-8247-EBE93C5C2D4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95BB99E-7437-46CA-B207-86A643EB375F}"/>
              </a:ext>
            </a:extLst>
          </p:cNvPr>
          <p:cNvSpPr>
            <a:spLocks noGrp="1"/>
          </p:cNvSpPr>
          <p:nvPr>
            <p:ph type="sldNum" sz="quarter" idx="12"/>
          </p:nvPr>
        </p:nvSpPr>
        <p:spPr/>
        <p:txBody>
          <a:bodyPr/>
          <a:lstStyle/>
          <a:p>
            <a:fld id="{B5D1EE64-2AC8-478B-9513-F2665BF20444}" type="slidenum">
              <a:rPr lang="nb-NO" smtClean="0"/>
              <a:t>‹#›</a:t>
            </a:fld>
            <a:endParaRPr lang="nb-NO" dirty="0"/>
          </a:p>
        </p:txBody>
      </p:sp>
      <p:sp>
        <p:nvSpPr>
          <p:cNvPr id="9" name="Plassholder for bilde 8">
            <a:extLst>
              <a:ext uri="{FF2B5EF4-FFF2-40B4-BE49-F238E27FC236}">
                <a16:creationId xmlns:a16="http://schemas.microsoft.com/office/drawing/2014/main" id="{2DBBEB56-06A6-45B5-B625-3E0F1FAFF5A0}"/>
              </a:ext>
            </a:extLst>
          </p:cNvPr>
          <p:cNvSpPr>
            <a:spLocks noGrp="1"/>
          </p:cNvSpPr>
          <p:nvPr>
            <p:ph type="pic" sz="quarter" idx="13"/>
          </p:nvPr>
        </p:nvSpPr>
        <p:spPr>
          <a:xfrm>
            <a:off x="6080554" y="703605"/>
            <a:ext cx="5393060" cy="5450399"/>
          </a:xfrm>
          <a:custGeom>
            <a:avLst/>
            <a:gdLst>
              <a:gd name="connsiteX0" fmla="*/ 1068172 w 5393060"/>
              <a:gd name="connsiteY0" fmla="*/ 211 h 5450399"/>
              <a:gd name="connsiteX1" fmla="*/ 4325016 w 5393060"/>
              <a:gd name="connsiteY1" fmla="*/ 211 h 5450399"/>
              <a:gd name="connsiteX2" fmla="*/ 5077026 w 5393060"/>
              <a:gd name="connsiteY2" fmla="*/ 312099 h 5450399"/>
              <a:gd name="connsiteX3" fmla="*/ 5092341 w 5393060"/>
              <a:gd name="connsiteY3" fmla="*/ 327586 h 5450399"/>
              <a:gd name="connsiteX4" fmla="*/ 5077026 w 5393060"/>
              <a:gd name="connsiteY4" fmla="*/ 1832931 h 5450399"/>
              <a:gd name="connsiteX5" fmla="*/ 1820182 w 5393060"/>
              <a:gd name="connsiteY5" fmla="*/ 5131831 h 5450399"/>
              <a:gd name="connsiteX6" fmla="*/ 1061565 w 5393060"/>
              <a:gd name="connsiteY6" fmla="*/ 5450396 h 5450399"/>
              <a:gd name="connsiteX7" fmla="*/ 4 w 5393060"/>
              <a:gd name="connsiteY7" fmla="*/ 4371413 h 5450399"/>
              <a:gd name="connsiteX8" fmla="*/ 4 w 5393060"/>
              <a:gd name="connsiteY8" fmla="*/ 1079890 h 5450399"/>
              <a:gd name="connsiteX9" fmla="*/ 1068172 w 5393060"/>
              <a:gd name="connsiteY9" fmla="*/ 211 h 545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93060" h="5450399">
                <a:moveTo>
                  <a:pt x="1068172" y="211"/>
                </a:moveTo>
                <a:lnTo>
                  <a:pt x="4325016" y="211"/>
                </a:lnTo>
                <a:cubicBezTo>
                  <a:pt x="4607590" y="-5561"/>
                  <a:pt x="4879866" y="107354"/>
                  <a:pt x="5077026" y="312099"/>
                </a:cubicBezTo>
                <a:cubicBezTo>
                  <a:pt x="5082175" y="317217"/>
                  <a:pt x="5087280" y="322379"/>
                  <a:pt x="5092341" y="327586"/>
                </a:cubicBezTo>
                <a:cubicBezTo>
                  <a:pt x="5499189" y="747569"/>
                  <a:pt x="5492369" y="1421535"/>
                  <a:pt x="5077026" y="1832931"/>
                </a:cubicBezTo>
                <a:lnTo>
                  <a:pt x="1820182" y="5131831"/>
                </a:lnTo>
                <a:cubicBezTo>
                  <a:pt x="1619673" y="5336402"/>
                  <a:pt x="1346410" y="5451137"/>
                  <a:pt x="1061565" y="5450396"/>
                </a:cubicBezTo>
                <a:cubicBezTo>
                  <a:pt x="473771" y="5448837"/>
                  <a:pt x="-1501" y="4965779"/>
                  <a:pt x="4" y="4371413"/>
                </a:cubicBezTo>
                <a:lnTo>
                  <a:pt x="4" y="1079890"/>
                </a:lnTo>
                <a:cubicBezTo>
                  <a:pt x="2577" y="484524"/>
                  <a:pt x="479392" y="2597"/>
                  <a:pt x="1068172" y="211"/>
                </a:cubicBezTo>
                <a:close/>
              </a:path>
            </a:pathLst>
          </a:custGeom>
          <a:solidFill>
            <a:srgbClr val="D5EEF6"/>
          </a:solidFill>
        </p:spPr>
        <p:txBody>
          <a:bodyPr wrap="square">
            <a:noAutofit/>
          </a:bodyPr>
          <a:lstStyle>
            <a:lvl1pPr marL="0" indent="0" algn="ctr">
              <a:buNone/>
              <a:defRPr/>
            </a:lvl1pPr>
          </a:lstStyle>
          <a:p>
            <a:r>
              <a:rPr lang="nb-NO"/>
              <a:t>Klikk på ikonet for å legge til et bilde</a:t>
            </a:r>
            <a:endParaRPr lang="nb-NO" dirty="0"/>
          </a:p>
        </p:txBody>
      </p:sp>
      <p:pic>
        <p:nvPicPr>
          <p:cNvPr id="13" name="Grafikk 12">
            <a:extLst>
              <a:ext uri="{FF2B5EF4-FFF2-40B4-BE49-F238E27FC236}">
                <a16:creationId xmlns:a16="http://schemas.microsoft.com/office/drawing/2014/main" id="{CD429FD1-084F-4E78-AD6F-B4BD2300F8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00" y="644400"/>
            <a:ext cx="3402000" cy="330045"/>
          </a:xfrm>
          <a:prstGeom prst="rect">
            <a:avLst/>
          </a:prstGeom>
        </p:spPr>
      </p:pic>
    </p:spTree>
    <p:extLst>
      <p:ext uri="{BB962C8B-B14F-4D97-AF65-F5344CB8AC3E}">
        <p14:creationId xmlns:p14="http://schemas.microsoft.com/office/powerpoint/2010/main" val="144694307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apittelslide med grafik">
    <p:bg>
      <p:bgPr>
        <a:solidFill>
          <a:srgbClr val="D5EEF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022222-5CAC-4F94-8F4F-5BF43DA49142}"/>
              </a:ext>
            </a:extLst>
          </p:cNvPr>
          <p:cNvSpPr>
            <a:spLocks noGrp="1"/>
          </p:cNvSpPr>
          <p:nvPr>
            <p:ph type="ctrTitle"/>
          </p:nvPr>
        </p:nvSpPr>
        <p:spPr>
          <a:xfrm>
            <a:off x="721568" y="665167"/>
            <a:ext cx="4055706" cy="2387600"/>
          </a:xfrm>
        </p:spPr>
        <p:txBody>
          <a:bodyPr anchor="t"/>
          <a:lstStyle>
            <a:lvl1pPr algn="l">
              <a:lnSpc>
                <a:spcPct val="93000"/>
              </a:lnSpc>
              <a:defRPr sz="5000" b="0" spc="20" baseline="0">
                <a:latin typeface="+mn-lt"/>
              </a:defRPr>
            </a:lvl1pPr>
          </a:lstStyle>
          <a:p>
            <a:r>
              <a:rPr lang="nb-NO"/>
              <a:t>Klikk for å redigere tittelstil</a:t>
            </a:r>
            <a:endParaRPr lang="nb-NO" dirty="0"/>
          </a:p>
        </p:txBody>
      </p:sp>
      <p:sp>
        <p:nvSpPr>
          <p:cNvPr id="4" name="Plassholder for dato 3">
            <a:extLst>
              <a:ext uri="{FF2B5EF4-FFF2-40B4-BE49-F238E27FC236}">
                <a16:creationId xmlns:a16="http://schemas.microsoft.com/office/drawing/2014/main" id="{4869AC60-9288-4133-BB6A-E8393F265770}"/>
              </a:ext>
            </a:extLst>
          </p:cNvPr>
          <p:cNvSpPr>
            <a:spLocks noGrp="1"/>
          </p:cNvSpPr>
          <p:nvPr>
            <p:ph type="dt" sz="half" idx="10"/>
          </p:nvPr>
        </p:nvSpPr>
        <p:spPr/>
        <p:txBody>
          <a:bodyPr/>
          <a:lstStyle/>
          <a:p>
            <a:fld id="{E66C368E-3D97-4BB7-A812-CBA2419E65F8}" type="datetime1">
              <a:rPr lang="nb-NO" smtClean="0"/>
              <a:t>05.05.2025</a:t>
            </a:fld>
            <a:endParaRPr lang="nb-NO"/>
          </a:p>
        </p:txBody>
      </p:sp>
      <p:sp>
        <p:nvSpPr>
          <p:cNvPr id="5" name="Plassholder for bunntekst 4">
            <a:extLst>
              <a:ext uri="{FF2B5EF4-FFF2-40B4-BE49-F238E27FC236}">
                <a16:creationId xmlns:a16="http://schemas.microsoft.com/office/drawing/2014/main" id="{864B45AC-8403-4951-8247-EBE93C5C2D4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95BB99E-7437-46CA-B207-86A643EB375F}"/>
              </a:ext>
            </a:extLst>
          </p:cNvPr>
          <p:cNvSpPr>
            <a:spLocks noGrp="1"/>
          </p:cNvSpPr>
          <p:nvPr>
            <p:ph type="sldNum" sz="quarter" idx="12"/>
          </p:nvPr>
        </p:nvSpPr>
        <p:spPr/>
        <p:txBody>
          <a:bodyPr/>
          <a:lstStyle/>
          <a:p>
            <a:fld id="{B5D1EE64-2AC8-478B-9513-F2665BF20444}" type="slidenum">
              <a:rPr lang="nb-NO" smtClean="0"/>
              <a:t>‹#›</a:t>
            </a:fld>
            <a:endParaRPr lang="nb-NO" dirty="0"/>
          </a:p>
        </p:txBody>
      </p:sp>
      <p:pic>
        <p:nvPicPr>
          <p:cNvPr id="8" name="Grafikk 7">
            <a:extLst>
              <a:ext uri="{FF2B5EF4-FFF2-40B4-BE49-F238E27FC236}">
                <a16:creationId xmlns:a16="http://schemas.microsoft.com/office/drawing/2014/main" id="{3EE6FCA2-8CA5-4FC8-BE2F-D0AB66F316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00" y="6188400"/>
            <a:ext cx="1702800" cy="165197"/>
          </a:xfrm>
          <a:prstGeom prst="rect">
            <a:avLst/>
          </a:prstGeom>
        </p:spPr>
      </p:pic>
      <p:pic>
        <p:nvPicPr>
          <p:cNvPr id="12" name="Grafikk 11">
            <a:extLst>
              <a:ext uri="{FF2B5EF4-FFF2-40B4-BE49-F238E27FC236}">
                <a16:creationId xmlns:a16="http://schemas.microsoft.com/office/drawing/2014/main" id="{DF5FDB5D-634E-4ACF-9F47-AC25B3FC727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22400" y="727200"/>
            <a:ext cx="5043600" cy="5043600"/>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52D61E19-D6D8-CFFE-8E79-DD2AF397683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26029" y="5718093"/>
            <a:ext cx="1898451" cy="976560"/>
          </a:xfrm>
          <a:prstGeom prst="rect">
            <a:avLst/>
          </a:prstGeom>
        </p:spPr>
      </p:pic>
    </p:spTree>
    <p:extLst>
      <p:ext uri="{BB962C8B-B14F-4D97-AF65-F5344CB8AC3E}">
        <p14:creationId xmlns:p14="http://schemas.microsoft.com/office/powerpoint/2010/main" val="410507269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telslide med grafik 2">
    <p:bg>
      <p:bgPr>
        <a:solidFill>
          <a:srgbClr val="D5EEF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022222-5CAC-4F94-8F4F-5BF43DA49142}"/>
              </a:ext>
            </a:extLst>
          </p:cNvPr>
          <p:cNvSpPr>
            <a:spLocks noGrp="1"/>
          </p:cNvSpPr>
          <p:nvPr>
            <p:ph type="ctrTitle"/>
          </p:nvPr>
        </p:nvSpPr>
        <p:spPr>
          <a:xfrm>
            <a:off x="721568" y="665167"/>
            <a:ext cx="4055706" cy="2387600"/>
          </a:xfrm>
        </p:spPr>
        <p:txBody>
          <a:bodyPr anchor="t"/>
          <a:lstStyle>
            <a:lvl1pPr algn="l">
              <a:lnSpc>
                <a:spcPct val="93000"/>
              </a:lnSpc>
              <a:defRPr sz="5000" b="0" spc="20" baseline="0">
                <a:latin typeface="+mn-lt"/>
              </a:defRPr>
            </a:lvl1pPr>
          </a:lstStyle>
          <a:p>
            <a:r>
              <a:rPr lang="nb-NO"/>
              <a:t>Klikk for å redigere tittelstil</a:t>
            </a:r>
            <a:endParaRPr lang="nb-NO" dirty="0"/>
          </a:p>
        </p:txBody>
      </p:sp>
      <p:sp>
        <p:nvSpPr>
          <p:cNvPr id="4" name="Plassholder for dato 3">
            <a:extLst>
              <a:ext uri="{FF2B5EF4-FFF2-40B4-BE49-F238E27FC236}">
                <a16:creationId xmlns:a16="http://schemas.microsoft.com/office/drawing/2014/main" id="{4869AC60-9288-4133-BB6A-E8393F265770}"/>
              </a:ext>
            </a:extLst>
          </p:cNvPr>
          <p:cNvSpPr>
            <a:spLocks noGrp="1"/>
          </p:cNvSpPr>
          <p:nvPr>
            <p:ph type="dt" sz="half" idx="10"/>
          </p:nvPr>
        </p:nvSpPr>
        <p:spPr/>
        <p:txBody>
          <a:bodyPr/>
          <a:lstStyle/>
          <a:p>
            <a:fld id="{E66C368E-3D97-4BB7-A812-CBA2419E65F8}" type="datetime1">
              <a:rPr lang="nb-NO" smtClean="0"/>
              <a:t>05.05.2025</a:t>
            </a:fld>
            <a:endParaRPr lang="nb-NO"/>
          </a:p>
        </p:txBody>
      </p:sp>
      <p:sp>
        <p:nvSpPr>
          <p:cNvPr id="5" name="Plassholder for bunntekst 4">
            <a:extLst>
              <a:ext uri="{FF2B5EF4-FFF2-40B4-BE49-F238E27FC236}">
                <a16:creationId xmlns:a16="http://schemas.microsoft.com/office/drawing/2014/main" id="{864B45AC-8403-4951-8247-EBE93C5C2D4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95BB99E-7437-46CA-B207-86A643EB375F}"/>
              </a:ext>
            </a:extLst>
          </p:cNvPr>
          <p:cNvSpPr>
            <a:spLocks noGrp="1"/>
          </p:cNvSpPr>
          <p:nvPr>
            <p:ph type="sldNum" sz="quarter" idx="12"/>
          </p:nvPr>
        </p:nvSpPr>
        <p:spPr/>
        <p:txBody>
          <a:bodyPr/>
          <a:lstStyle/>
          <a:p>
            <a:fld id="{B5D1EE64-2AC8-478B-9513-F2665BF20444}" type="slidenum">
              <a:rPr lang="nb-NO" smtClean="0"/>
              <a:t>‹#›</a:t>
            </a:fld>
            <a:endParaRPr lang="nb-NO" dirty="0"/>
          </a:p>
        </p:txBody>
      </p:sp>
      <p:pic>
        <p:nvPicPr>
          <p:cNvPr id="8" name="Grafikk 7">
            <a:extLst>
              <a:ext uri="{FF2B5EF4-FFF2-40B4-BE49-F238E27FC236}">
                <a16:creationId xmlns:a16="http://schemas.microsoft.com/office/drawing/2014/main" id="{3EE6FCA2-8CA5-4FC8-BE2F-D0AB66F316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00" y="6188400"/>
            <a:ext cx="1702800" cy="165197"/>
          </a:xfrm>
          <a:prstGeom prst="rect">
            <a:avLst/>
          </a:prstGeom>
        </p:spPr>
      </p:pic>
      <p:pic>
        <p:nvPicPr>
          <p:cNvPr id="7" name="Grafikk 6">
            <a:extLst>
              <a:ext uri="{FF2B5EF4-FFF2-40B4-BE49-F238E27FC236}">
                <a16:creationId xmlns:a16="http://schemas.microsoft.com/office/drawing/2014/main" id="{FAD230E0-21EF-46A6-BCC7-AAE446E0B5F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22400" y="727200"/>
            <a:ext cx="5043600" cy="5043600"/>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57692A7E-CCDF-EC3F-34FF-E4E64930725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26029" y="5718093"/>
            <a:ext cx="1898451" cy="976560"/>
          </a:xfrm>
          <a:prstGeom prst="rect">
            <a:avLst/>
          </a:prstGeom>
        </p:spPr>
      </p:pic>
    </p:spTree>
    <p:extLst>
      <p:ext uri="{BB962C8B-B14F-4D97-AF65-F5344CB8AC3E}">
        <p14:creationId xmlns:p14="http://schemas.microsoft.com/office/powerpoint/2010/main" val="182947195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apittelslide med grafik 3">
    <p:bg>
      <p:bgPr>
        <a:solidFill>
          <a:srgbClr val="D5EEF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022222-5CAC-4F94-8F4F-5BF43DA49142}"/>
              </a:ext>
            </a:extLst>
          </p:cNvPr>
          <p:cNvSpPr>
            <a:spLocks noGrp="1"/>
          </p:cNvSpPr>
          <p:nvPr>
            <p:ph type="ctrTitle"/>
          </p:nvPr>
        </p:nvSpPr>
        <p:spPr>
          <a:xfrm>
            <a:off x="721568" y="665167"/>
            <a:ext cx="10475166" cy="1033004"/>
          </a:xfrm>
        </p:spPr>
        <p:txBody>
          <a:bodyPr anchor="t"/>
          <a:lstStyle>
            <a:lvl1pPr algn="l">
              <a:lnSpc>
                <a:spcPct val="93000"/>
              </a:lnSpc>
              <a:defRPr sz="5000" b="0" spc="20" baseline="0">
                <a:latin typeface="+mn-lt"/>
              </a:defRPr>
            </a:lvl1pPr>
          </a:lstStyle>
          <a:p>
            <a:r>
              <a:rPr lang="nb-NO"/>
              <a:t>Klikk for å redigere tittelstil</a:t>
            </a:r>
            <a:endParaRPr lang="nb-NO" dirty="0"/>
          </a:p>
        </p:txBody>
      </p:sp>
      <p:sp>
        <p:nvSpPr>
          <p:cNvPr id="4" name="Plassholder for dato 3">
            <a:extLst>
              <a:ext uri="{FF2B5EF4-FFF2-40B4-BE49-F238E27FC236}">
                <a16:creationId xmlns:a16="http://schemas.microsoft.com/office/drawing/2014/main" id="{4869AC60-9288-4133-BB6A-E8393F265770}"/>
              </a:ext>
            </a:extLst>
          </p:cNvPr>
          <p:cNvSpPr>
            <a:spLocks noGrp="1"/>
          </p:cNvSpPr>
          <p:nvPr>
            <p:ph type="dt" sz="half" idx="10"/>
          </p:nvPr>
        </p:nvSpPr>
        <p:spPr/>
        <p:txBody>
          <a:bodyPr/>
          <a:lstStyle/>
          <a:p>
            <a:fld id="{E66C368E-3D97-4BB7-A812-CBA2419E65F8}" type="datetime1">
              <a:rPr lang="nb-NO" smtClean="0"/>
              <a:t>05.05.2025</a:t>
            </a:fld>
            <a:endParaRPr lang="nb-NO"/>
          </a:p>
        </p:txBody>
      </p:sp>
      <p:sp>
        <p:nvSpPr>
          <p:cNvPr id="5" name="Plassholder for bunntekst 4">
            <a:extLst>
              <a:ext uri="{FF2B5EF4-FFF2-40B4-BE49-F238E27FC236}">
                <a16:creationId xmlns:a16="http://schemas.microsoft.com/office/drawing/2014/main" id="{864B45AC-8403-4951-8247-EBE93C5C2D4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95BB99E-7437-46CA-B207-86A643EB375F}"/>
              </a:ext>
            </a:extLst>
          </p:cNvPr>
          <p:cNvSpPr>
            <a:spLocks noGrp="1"/>
          </p:cNvSpPr>
          <p:nvPr>
            <p:ph type="sldNum" sz="quarter" idx="12"/>
          </p:nvPr>
        </p:nvSpPr>
        <p:spPr/>
        <p:txBody>
          <a:bodyPr/>
          <a:lstStyle/>
          <a:p>
            <a:fld id="{B5D1EE64-2AC8-478B-9513-F2665BF20444}" type="slidenum">
              <a:rPr lang="nb-NO" smtClean="0"/>
              <a:t>‹#›</a:t>
            </a:fld>
            <a:endParaRPr lang="nb-NO" dirty="0"/>
          </a:p>
        </p:txBody>
      </p:sp>
      <p:pic>
        <p:nvPicPr>
          <p:cNvPr id="8" name="Grafikk 7">
            <a:extLst>
              <a:ext uri="{FF2B5EF4-FFF2-40B4-BE49-F238E27FC236}">
                <a16:creationId xmlns:a16="http://schemas.microsoft.com/office/drawing/2014/main" id="{3EE6FCA2-8CA5-4FC8-BE2F-D0AB66F316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00" y="6188400"/>
            <a:ext cx="1702800" cy="165197"/>
          </a:xfrm>
          <a:prstGeom prst="rect">
            <a:avLst/>
          </a:prstGeom>
        </p:spPr>
      </p:pic>
      <p:pic>
        <p:nvPicPr>
          <p:cNvPr id="12" name="Grafikk 11">
            <a:extLst>
              <a:ext uri="{FF2B5EF4-FFF2-40B4-BE49-F238E27FC236}">
                <a16:creationId xmlns:a16="http://schemas.microsoft.com/office/drawing/2014/main" id="{B6954AF7-D161-46B9-86F2-018327C025F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7200" y="2386800"/>
            <a:ext cx="10738800" cy="3385194"/>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C1D2A712-9F68-1DBE-5715-306C113906A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26029" y="5718093"/>
            <a:ext cx="1898451" cy="976560"/>
          </a:xfrm>
          <a:prstGeom prst="rect">
            <a:avLst/>
          </a:prstGeom>
        </p:spPr>
      </p:pic>
    </p:spTree>
    <p:extLst>
      <p:ext uri="{BB962C8B-B14F-4D97-AF65-F5344CB8AC3E}">
        <p14:creationId xmlns:p14="http://schemas.microsoft.com/office/powerpoint/2010/main" val="28025899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apittelslide med 3 bilder">
    <p:bg>
      <p:bgPr>
        <a:solidFill>
          <a:srgbClr val="D5EEF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022222-5CAC-4F94-8F4F-5BF43DA49142}"/>
              </a:ext>
            </a:extLst>
          </p:cNvPr>
          <p:cNvSpPr>
            <a:spLocks noGrp="1"/>
          </p:cNvSpPr>
          <p:nvPr>
            <p:ph type="ctrTitle"/>
          </p:nvPr>
        </p:nvSpPr>
        <p:spPr>
          <a:xfrm>
            <a:off x="721568" y="665167"/>
            <a:ext cx="10475166" cy="1033004"/>
          </a:xfrm>
        </p:spPr>
        <p:txBody>
          <a:bodyPr anchor="t"/>
          <a:lstStyle>
            <a:lvl1pPr algn="l">
              <a:lnSpc>
                <a:spcPct val="93000"/>
              </a:lnSpc>
              <a:defRPr sz="5000" b="0" spc="20" baseline="0">
                <a:latin typeface="+mn-lt"/>
              </a:defRPr>
            </a:lvl1pPr>
          </a:lstStyle>
          <a:p>
            <a:r>
              <a:rPr lang="nb-NO"/>
              <a:t>Klikk for å redigere tittelstil</a:t>
            </a:r>
            <a:endParaRPr lang="nb-NO" dirty="0"/>
          </a:p>
        </p:txBody>
      </p:sp>
      <p:sp>
        <p:nvSpPr>
          <p:cNvPr id="4" name="Plassholder for dato 3">
            <a:extLst>
              <a:ext uri="{FF2B5EF4-FFF2-40B4-BE49-F238E27FC236}">
                <a16:creationId xmlns:a16="http://schemas.microsoft.com/office/drawing/2014/main" id="{4869AC60-9288-4133-BB6A-E8393F265770}"/>
              </a:ext>
            </a:extLst>
          </p:cNvPr>
          <p:cNvSpPr>
            <a:spLocks noGrp="1"/>
          </p:cNvSpPr>
          <p:nvPr>
            <p:ph type="dt" sz="half" idx="10"/>
          </p:nvPr>
        </p:nvSpPr>
        <p:spPr/>
        <p:txBody>
          <a:bodyPr/>
          <a:lstStyle/>
          <a:p>
            <a:fld id="{E66C368E-3D97-4BB7-A812-CBA2419E65F8}" type="datetime1">
              <a:rPr lang="nb-NO" smtClean="0"/>
              <a:t>05.05.2025</a:t>
            </a:fld>
            <a:endParaRPr lang="nb-NO"/>
          </a:p>
        </p:txBody>
      </p:sp>
      <p:sp>
        <p:nvSpPr>
          <p:cNvPr id="5" name="Plassholder for bunntekst 4">
            <a:extLst>
              <a:ext uri="{FF2B5EF4-FFF2-40B4-BE49-F238E27FC236}">
                <a16:creationId xmlns:a16="http://schemas.microsoft.com/office/drawing/2014/main" id="{864B45AC-8403-4951-8247-EBE93C5C2D4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95BB99E-7437-46CA-B207-86A643EB375F}"/>
              </a:ext>
            </a:extLst>
          </p:cNvPr>
          <p:cNvSpPr>
            <a:spLocks noGrp="1"/>
          </p:cNvSpPr>
          <p:nvPr>
            <p:ph type="sldNum" sz="quarter" idx="12"/>
          </p:nvPr>
        </p:nvSpPr>
        <p:spPr/>
        <p:txBody>
          <a:bodyPr/>
          <a:lstStyle/>
          <a:p>
            <a:fld id="{B5D1EE64-2AC8-478B-9513-F2665BF20444}" type="slidenum">
              <a:rPr lang="nb-NO" smtClean="0"/>
              <a:t>‹#›</a:t>
            </a:fld>
            <a:endParaRPr lang="nb-NO" dirty="0"/>
          </a:p>
        </p:txBody>
      </p:sp>
      <p:pic>
        <p:nvPicPr>
          <p:cNvPr id="8" name="Grafikk 7">
            <a:extLst>
              <a:ext uri="{FF2B5EF4-FFF2-40B4-BE49-F238E27FC236}">
                <a16:creationId xmlns:a16="http://schemas.microsoft.com/office/drawing/2014/main" id="{3EE6FCA2-8CA5-4FC8-BE2F-D0AB66F316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00" y="6188400"/>
            <a:ext cx="1702800" cy="165197"/>
          </a:xfrm>
          <a:prstGeom prst="rect">
            <a:avLst/>
          </a:prstGeom>
        </p:spPr>
      </p:pic>
      <p:sp>
        <p:nvSpPr>
          <p:cNvPr id="9" name="Plassholder for bilde 9">
            <a:extLst>
              <a:ext uri="{FF2B5EF4-FFF2-40B4-BE49-F238E27FC236}">
                <a16:creationId xmlns:a16="http://schemas.microsoft.com/office/drawing/2014/main" id="{30082CFE-A667-4314-A8B3-3AEB61179229}"/>
              </a:ext>
            </a:extLst>
          </p:cNvPr>
          <p:cNvSpPr>
            <a:spLocks noGrp="1"/>
          </p:cNvSpPr>
          <p:nvPr>
            <p:ph type="pic" sz="quarter" idx="15"/>
          </p:nvPr>
        </p:nvSpPr>
        <p:spPr>
          <a:xfrm>
            <a:off x="705600" y="2372400"/>
            <a:ext cx="3420000" cy="3420000"/>
          </a:xfrm>
          <a:prstGeom prst="roundRect">
            <a:avLst>
              <a:gd name="adj" fmla="val 19662"/>
            </a:avLst>
          </a:prstGeom>
          <a:solidFill>
            <a:schemeClr val="bg1"/>
          </a:solidFill>
        </p:spPr>
        <p:txBody>
          <a:bodyPr/>
          <a:lstStyle>
            <a:lvl1pPr marL="0" indent="0" algn="ctr">
              <a:buNone/>
              <a:defRPr/>
            </a:lvl1pPr>
          </a:lstStyle>
          <a:p>
            <a:r>
              <a:rPr lang="nb-NO"/>
              <a:t>Klikk på ikonet for å legge til et bilde</a:t>
            </a:r>
            <a:endParaRPr lang="nb-NO" dirty="0"/>
          </a:p>
        </p:txBody>
      </p:sp>
      <p:sp>
        <p:nvSpPr>
          <p:cNvPr id="11" name="Plassholder for bilde 9">
            <a:extLst>
              <a:ext uri="{FF2B5EF4-FFF2-40B4-BE49-F238E27FC236}">
                <a16:creationId xmlns:a16="http://schemas.microsoft.com/office/drawing/2014/main" id="{1F06AC7A-007F-4CCF-9963-1DD1340870A4}"/>
              </a:ext>
            </a:extLst>
          </p:cNvPr>
          <p:cNvSpPr>
            <a:spLocks noGrp="1"/>
          </p:cNvSpPr>
          <p:nvPr>
            <p:ph type="pic" sz="quarter" idx="13"/>
          </p:nvPr>
        </p:nvSpPr>
        <p:spPr>
          <a:xfrm>
            <a:off x="4388400" y="2372400"/>
            <a:ext cx="3416400" cy="3405600"/>
          </a:xfrm>
          <a:prstGeom prst="ellipse">
            <a:avLst/>
          </a:prstGeom>
          <a:solidFill>
            <a:schemeClr val="bg1"/>
          </a:solidFill>
        </p:spPr>
        <p:txBody>
          <a:bodyPr/>
          <a:lstStyle>
            <a:lvl1pPr marL="0" indent="0" algn="ctr">
              <a:buNone/>
              <a:defRPr/>
            </a:lvl1pPr>
          </a:lstStyle>
          <a:p>
            <a:r>
              <a:rPr lang="nb-NO"/>
              <a:t>Klikk på ikonet for å legge til et bilde</a:t>
            </a:r>
            <a:endParaRPr lang="nb-NO" dirty="0"/>
          </a:p>
        </p:txBody>
      </p:sp>
      <p:sp>
        <p:nvSpPr>
          <p:cNvPr id="13" name="Plassholder for bilde 9">
            <a:extLst>
              <a:ext uri="{FF2B5EF4-FFF2-40B4-BE49-F238E27FC236}">
                <a16:creationId xmlns:a16="http://schemas.microsoft.com/office/drawing/2014/main" id="{07087351-EA05-4C1B-B33E-7C5640B9D0CB}"/>
              </a:ext>
            </a:extLst>
          </p:cNvPr>
          <p:cNvSpPr>
            <a:spLocks noGrp="1"/>
          </p:cNvSpPr>
          <p:nvPr>
            <p:ph type="pic" sz="quarter" idx="16"/>
          </p:nvPr>
        </p:nvSpPr>
        <p:spPr>
          <a:xfrm>
            <a:off x="8067600" y="2372400"/>
            <a:ext cx="3416400" cy="3420000"/>
          </a:xfrm>
          <a:custGeom>
            <a:avLst/>
            <a:gdLst>
              <a:gd name="connsiteX0" fmla="*/ 0 w 5446800"/>
              <a:gd name="connsiteY0" fmla="*/ 907818 h 5450400"/>
              <a:gd name="connsiteX1" fmla="*/ 907818 w 5446800"/>
              <a:gd name="connsiteY1" fmla="*/ 0 h 5450400"/>
              <a:gd name="connsiteX2" fmla="*/ 4538982 w 5446800"/>
              <a:gd name="connsiteY2" fmla="*/ 0 h 5450400"/>
              <a:gd name="connsiteX3" fmla="*/ 5446800 w 5446800"/>
              <a:gd name="connsiteY3" fmla="*/ 907818 h 5450400"/>
              <a:gd name="connsiteX4" fmla="*/ 5446800 w 5446800"/>
              <a:gd name="connsiteY4" fmla="*/ 4542582 h 5450400"/>
              <a:gd name="connsiteX5" fmla="*/ 4538982 w 5446800"/>
              <a:gd name="connsiteY5" fmla="*/ 5450400 h 5450400"/>
              <a:gd name="connsiteX6" fmla="*/ 907818 w 5446800"/>
              <a:gd name="connsiteY6" fmla="*/ 5450400 h 5450400"/>
              <a:gd name="connsiteX7" fmla="*/ 0 w 5446800"/>
              <a:gd name="connsiteY7" fmla="*/ 4542582 h 5450400"/>
              <a:gd name="connsiteX8" fmla="*/ 0 w 5446800"/>
              <a:gd name="connsiteY8" fmla="*/ 907818 h 5450400"/>
              <a:gd name="connsiteX0" fmla="*/ 0 w 5446800"/>
              <a:gd name="connsiteY0" fmla="*/ 907818 h 5450400"/>
              <a:gd name="connsiteX1" fmla="*/ 907818 w 5446800"/>
              <a:gd name="connsiteY1" fmla="*/ 0 h 5450400"/>
              <a:gd name="connsiteX2" fmla="*/ 4538982 w 5446800"/>
              <a:gd name="connsiteY2" fmla="*/ 0 h 5450400"/>
              <a:gd name="connsiteX3" fmla="*/ 5446800 w 5446800"/>
              <a:gd name="connsiteY3" fmla="*/ 907818 h 5450400"/>
              <a:gd name="connsiteX4" fmla="*/ 5446800 w 5446800"/>
              <a:gd name="connsiteY4" fmla="*/ 4542582 h 5450400"/>
              <a:gd name="connsiteX5" fmla="*/ 3568599 w 5446800"/>
              <a:gd name="connsiteY5" fmla="*/ 4200098 h 5450400"/>
              <a:gd name="connsiteX6" fmla="*/ 907818 w 5446800"/>
              <a:gd name="connsiteY6" fmla="*/ 5450400 h 5450400"/>
              <a:gd name="connsiteX7" fmla="*/ 0 w 5446800"/>
              <a:gd name="connsiteY7" fmla="*/ 4542582 h 5450400"/>
              <a:gd name="connsiteX8" fmla="*/ 0 w 5446800"/>
              <a:gd name="connsiteY8" fmla="*/ 907818 h 5450400"/>
              <a:gd name="connsiteX0" fmla="*/ 0 w 5446800"/>
              <a:gd name="connsiteY0" fmla="*/ 907818 h 5450400"/>
              <a:gd name="connsiteX1" fmla="*/ 907818 w 5446800"/>
              <a:gd name="connsiteY1" fmla="*/ 0 h 5450400"/>
              <a:gd name="connsiteX2" fmla="*/ 4538982 w 5446800"/>
              <a:gd name="connsiteY2" fmla="*/ 0 h 5450400"/>
              <a:gd name="connsiteX3" fmla="*/ 5446800 w 5446800"/>
              <a:gd name="connsiteY3" fmla="*/ 907818 h 5450400"/>
              <a:gd name="connsiteX4" fmla="*/ 5400147 w 5446800"/>
              <a:gd name="connsiteY4" fmla="*/ 1398166 h 5450400"/>
              <a:gd name="connsiteX5" fmla="*/ 3568599 w 5446800"/>
              <a:gd name="connsiteY5" fmla="*/ 4200098 h 5450400"/>
              <a:gd name="connsiteX6" fmla="*/ 907818 w 5446800"/>
              <a:gd name="connsiteY6" fmla="*/ 5450400 h 5450400"/>
              <a:gd name="connsiteX7" fmla="*/ 0 w 5446800"/>
              <a:gd name="connsiteY7" fmla="*/ 4542582 h 5450400"/>
              <a:gd name="connsiteX8" fmla="*/ 0 w 5446800"/>
              <a:gd name="connsiteY8" fmla="*/ 907818 h 5450400"/>
              <a:gd name="connsiteX0" fmla="*/ 0 w 5446800"/>
              <a:gd name="connsiteY0" fmla="*/ 907818 h 5450400"/>
              <a:gd name="connsiteX1" fmla="*/ 907818 w 5446800"/>
              <a:gd name="connsiteY1" fmla="*/ 0 h 5450400"/>
              <a:gd name="connsiteX2" fmla="*/ 4361700 w 5446800"/>
              <a:gd name="connsiteY2" fmla="*/ 18661 h 5450400"/>
              <a:gd name="connsiteX3" fmla="*/ 5446800 w 5446800"/>
              <a:gd name="connsiteY3" fmla="*/ 907818 h 5450400"/>
              <a:gd name="connsiteX4" fmla="*/ 5400147 w 5446800"/>
              <a:gd name="connsiteY4" fmla="*/ 1398166 h 5450400"/>
              <a:gd name="connsiteX5" fmla="*/ 3568599 w 5446800"/>
              <a:gd name="connsiteY5" fmla="*/ 4200098 h 5450400"/>
              <a:gd name="connsiteX6" fmla="*/ 907818 w 5446800"/>
              <a:gd name="connsiteY6" fmla="*/ 5450400 h 5450400"/>
              <a:gd name="connsiteX7" fmla="*/ 0 w 5446800"/>
              <a:gd name="connsiteY7" fmla="*/ 4542582 h 5450400"/>
              <a:gd name="connsiteX8" fmla="*/ 0 w 5446800"/>
              <a:gd name="connsiteY8" fmla="*/ 907818 h 5450400"/>
              <a:gd name="connsiteX0" fmla="*/ 0 w 5409477"/>
              <a:gd name="connsiteY0" fmla="*/ 907818 h 5450400"/>
              <a:gd name="connsiteX1" fmla="*/ 907818 w 5409477"/>
              <a:gd name="connsiteY1" fmla="*/ 0 h 5450400"/>
              <a:gd name="connsiteX2" fmla="*/ 4361700 w 5409477"/>
              <a:gd name="connsiteY2" fmla="*/ 18661 h 5450400"/>
              <a:gd name="connsiteX3" fmla="*/ 5409477 w 5409477"/>
              <a:gd name="connsiteY3" fmla="*/ 907818 h 5450400"/>
              <a:gd name="connsiteX4" fmla="*/ 5400147 w 5409477"/>
              <a:gd name="connsiteY4" fmla="*/ 1398166 h 5450400"/>
              <a:gd name="connsiteX5" fmla="*/ 3568599 w 5409477"/>
              <a:gd name="connsiteY5" fmla="*/ 4200098 h 5450400"/>
              <a:gd name="connsiteX6" fmla="*/ 907818 w 5409477"/>
              <a:gd name="connsiteY6" fmla="*/ 5450400 h 5450400"/>
              <a:gd name="connsiteX7" fmla="*/ 0 w 5409477"/>
              <a:gd name="connsiteY7" fmla="*/ 4542582 h 5450400"/>
              <a:gd name="connsiteX8" fmla="*/ 0 w 5409477"/>
              <a:gd name="connsiteY8" fmla="*/ 907818 h 5450400"/>
              <a:gd name="connsiteX0" fmla="*/ 0 w 5587149"/>
              <a:gd name="connsiteY0" fmla="*/ 907818 h 5450400"/>
              <a:gd name="connsiteX1" fmla="*/ 907818 w 5587149"/>
              <a:gd name="connsiteY1" fmla="*/ 0 h 5450400"/>
              <a:gd name="connsiteX2" fmla="*/ 4361700 w 5587149"/>
              <a:gd name="connsiteY2" fmla="*/ 18661 h 5450400"/>
              <a:gd name="connsiteX3" fmla="*/ 5409477 w 5587149"/>
              <a:gd name="connsiteY3" fmla="*/ 907818 h 5450400"/>
              <a:gd name="connsiteX4" fmla="*/ 5400147 w 5587149"/>
              <a:gd name="connsiteY4" fmla="*/ 1398166 h 5450400"/>
              <a:gd name="connsiteX5" fmla="*/ 5350746 w 5587149"/>
              <a:gd name="connsiteY5" fmla="*/ 2128702 h 5450400"/>
              <a:gd name="connsiteX6" fmla="*/ 907818 w 5587149"/>
              <a:gd name="connsiteY6" fmla="*/ 5450400 h 5450400"/>
              <a:gd name="connsiteX7" fmla="*/ 0 w 5587149"/>
              <a:gd name="connsiteY7" fmla="*/ 4542582 h 5450400"/>
              <a:gd name="connsiteX8" fmla="*/ 0 w 5587149"/>
              <a:gd name="connsiteY8" fmla="*/ 907818 h 5450400"/>
              <a:gd name="connsiteX0" fmla="*/ 0 w 5409477"/>
              <a:gd name="connsiteY0" fmla="*/ 907818 h 5450400"/>
              <a:gd name="connsiteX1" fmla="*/ 907818 w 5409477"/>
              <a:gd name="connsiteY1" fmla="*/ 0 h 5450400"/>
              <a:gd name="connsiteX2" fmla="*/ 4361700 w 5409477"/>
              <a:gd name="connsiteY2" fmla="*/ 18661 h 5450400"/>
              <a:gd name="connsiteX3" fmla="*/ 5409477 w 5409477"/>
              <a:gd name="connsiteY3" fmla="*/ 907818 h 5450400"/>
              <a:gd name="connsiteX4" fmla="*/ 5400147 w 5409477"/>
              <a:gd name="connsiteY4" fmla="*/ 1398166 h 5450400"/>
              <a:gd name="connsiteX5" fmla="*/ 5350746 w 5409477"/>
              <a:gd name="connsiteY5" fmla="*/ 2128702 h 5450400"/>
              <a:gd name="connsiteX6" fmla="*/ 907818 w 5409477"/>
              <a:gd name="connsiteY6" fmla="*/ 5450400 h 5450400"/>
              <a:gd name="connsiteX7" fmla="*/ 0 w 5409477"/>
              <a:gd name="connsiteY7" fmla="*/ 4542582 h 5450400"/>
              <a:gd name="connsiteX8" fmla="*/ 0 w 5409477"/>
              <a:gd name="connsiteY8" fmla="*/ 907818 h 5450400"/>
              <a:gd name="connsiteX0" fmla="*/ 0 w 5409477"/>
              <a:gd name="connsiteY0" fmla="*/ 907818 h 5450400"/>
              <a:gd name="connsiteX1" fmla="*/ 907818 w 5409477"/>
              <a:gd name="connsiteY1" fmla="*/ 0 h 5450400"/>
              <a:gd name="connsiteX2" fmla="*/ 4361700 w 5409477"/>
              <a:gd name="connsiteY2" fmla="*/ 18661 h 5450400"/>
              <a:gd name="connsiteX3" fmla="*/ 5409477 w 5409477"/>
              <a:gd name="connsiteY3" fmla="*/ 907818 h 5450400"/>
              <a:gd name="connsiteX4" fmla="*/ 5400147 w 5409477"/>
              <a:gd name="connsiteY4" fmla="*/ 1398166 h 5450400"/>
              <a:gd name="connsiteX5" fmla="*/ 5350746 w 5409477"/>
              <a:gd name="connsiteY5" fmla="*/ 2128702 h 5450400"/>
              <a:gd name="connsiteX6" fmla="*/ 907818 w 5409477"/>
              <a:gd name="connsiteY6" fmla="*/ 5450400 h 5450400"/>
              <a:gd name="connsiteX7" fmla="*/ 0 w 5409477"/>
              <a:gd name="connsiteY7" fmla="*/ 4542582 h 5450400"/>
              <a:gd name="connsiteX8" fmla="*/ 0 w 5409477"/>
              <a:gd name="connsiteY8" fmla="*/ 907818 h 5450400"/>
              <a:gd name="connsiteX0" fmla="*/ 0 w 5409477"/>
              <a:gd name="connsiteY0" fmla="*/ 907818 h 5459730"/>
              <a:gd name="connsiteX1" fmla="*/ 907818 w 5409477"/>
              <a:gd name="connsiteY1" fmla="*/ 0 h 5459730"/>
              <a:gd name="connsiteX2" fmla="*/ 4361700 w 5409477"/>
              <a:gd name="connsiteY2" fmla="*/ 18661 h 5459730"/>
              <a:gd name="connsiteX3" fmla="*/ 5409477 w 5409477"/>
              <a:gd name="connsiteY3" fmla="*/ 907818 h 5459730"/>
              <a:gd name="connsiteX4" fmla="*/ 5400147 w 5409477"/>
              <a:gd name="connsiteY4" fmla="*/ 1398166 h 5459730"/>
              <a:gd name="connsiteX5" fmla="*/ 5350746 w 5409477"/>
              <a:gd name="connsiteY5" fmla="*/ 2128702 h 5459730"/>
              <a:gd name="connsiteX6" fmla="*/ 1085099 w 5409477"/>
              <a:gd name="connsiteY6" fmla="*/ 5459730 h 5459730"/>
              <a:gd name="connsiteX7" fmla="*/ 0 w 5409477"/>
              <a:gd name="connsiteY7" fmla="*/ 4542582 h 5459730"/>
              <a:gd name="connsiteX8" fmla="*/ 0 w 5409477"/>
              <a:gd name="connsiteY8" fmla="*/ 907818 h 5459730"/>
              <a:gd name="connsiteX0" fmla="*/ 0 w 5409477"/>
              <a:gd name="connsiteY0" fmla="*/ 907818 h 5459730"/>
              <a:gd name="connsiteX1" fmla="*/ 907818 w 5409477"/>
              <a:gd name="connsiteY1" fmla="*/ 0 h 5459730"/>
              <a:gd name="connsiteX2" fmla="*/ 4361700 w 5409477"/>
              <a:gd name="connsiteY2" fmla="*/ 18661 h 5459730"/>
              <a:gd name="connsiteX3" fmla="*/ 5409477 w 5409477"/>
              <a:gd name="connsiteY3" fmla="*/ 907818 h 5459730"/>
              <a:gd name="connsiteX4" fmla="*/ 5400147 w 5409477"/>
              <a:gd name="connsiteY4" fmla="*/ 1398166 h 5459730"/>
              <a:gd name="connsiteX5" fmla="*/ 5350746 w 5409477"/>
              <a:gd name="connsiteY5" fmla="*/ 2128702 h 5459730"/>
              <a:gd name="connsiteX6" fmla="*/ 1085099 w 5409477"/>
              <a:gd name="connsiteY6" fmla="*/ 5459730 h 5459730"/>
              <a:gd name="connsiteX7" fmla="*/ 18661 w 5409477"/>
              <a:gd name="connsiteY7" fmla="*/ 4505259 h 5459730"/>
              <a:gd name="connsiteX8" fmla="*/ 0 w 5409477"/>
              <a:gd name="connsiteY8" fmla="*/ 907818 h 5459730"/>
              <a:gd name="connsiteX0" fmla="*/ 1796 w 5392612"/>
              <a:gd name="connsiteY0" fmla="*/ 945140 h 5459730"/>
              <a:gd name="connsiteX1" fmla="*/ 890953 w 5392612"/>
              <a:gd name="connsiteY1" fmla="*/ 0 h 5459730"/>
              <a:gd name="connsiteX2" fmla="*/ 4344835 w 5392612"/>
              <a:gd name="connsiteY2" fmla="*/ 18661 h 5459730"/>
              <a:gd name="connsiteX3" fmla="*/ 5392612 w 5392612"/>
              <a:gd name="connsiteY3" fmla="*/ 907818 h 5459730"/>
              <a:gd name="connsiteX4" fmla="*/ 5383282 w 5392612"/>
              <a:gd name="connsiteY4" fmla="*/ 1398166 h 5459730"/>
              <a:gd name="connsiteX5" fmla="*/ 5333881 w 5392612"/>
              <a:gd name="connsiteY5" fmla="*/ 2128702 h 5459730"/>
              <a:gd name="connsiteX6" fmla="*/ 1068234 w 5392612"/>
              <a:gd name="connsiteY6" fmla="*/ 5459730 h 5459730"/>
              <a:gd name="connsiteX7" fmla="*/ 1796 w 5392612"/>
              <a:gd name="connsiteY7" fmla="*/ 4505259 h 5459730"/>
              <a:gd name="connsiteX8" fmla="*/ 1796 w 5392612"/>
              <a:gd name="connsiteY8" fmla="*/ 945140 h 5459730"/>
              <a:gd name="connsiteX0" fmla="*/ 1796 w 5392612"/>
              <a:gd name="connsiteY0" fmla="*/ 945140 h 5459730"/>
              <a:gd name="connsiteX1" fmla="*/ 1086896 w 5392612"/>
              <a:gd name="connsiteY1" fmla="*/ 0 h 5459730"/>
              <a:gd name="connsiteX2" fmla="*/ 4344835 w 5392612"/>
              <a:gd name="connsiteY2" fmla="*/ 18661 h 5459730"/>
              <a:gd name="connsiteX3" fmla="*/ 5392612 w 5392612"/>
              <a:gd name="connsiteY3" fmla="*/ 907818 h 5459730"/>
              <a:gd name="connsiteX4" fmla="*/ 5383282 w 5392612"/>
              <a:gd name="connsiteY4" fmla="*/ 1398166 h 5459730"/>
              <a:gd name="connsiteX5" fmla="*/ 5333881 w 5392612"/>
              <a:gd name="connsiteY5" fmla="*/ 2128702 h 5459730"/>
              <a:gd name="connsiteX6" fmla="*/ 1068234 w 5392612"/>
              <a:gd name="connsiteY6" fmla="*/ 5459730 h 5459730"/>
              <a:gd name="connsiteX7" fmla="*/ 1796 w 5392612"/>
              <a:gd name="connsiteY7" fmla="*/ 4505259 h 5459730"/>
              <a:gd name="connsiteX8" fmla="*/ 1796 w 5392612"/>
              <a:gd name="connsiteY8" fmla="*/ 945140 h 5459730"/>
              <a:gd name="connsiteX0" fmla="*/ 1796 w 5392612"/>
              <a:gd name="connsiteY0" fmla="*/ 945140 h 5459730"/>
              <a:gd name="connsiteX1" fmla="*/ 1086896 w 5392612"/>
              <a:gd name="connsiteY1" fmla="*/ 0 h 5459730"/>
              <a:gd name="connsiteX2" fmla="*/ 4344835 w 5392612"/>
              <a:gd name="connsiteY2" fmla="*/ 18661 h 5459730"/>
              <a:gd name="connsiteX3" fmla="*/ 5392612 w 5392612"/>
              <a:gd name="connsiteY3" fmla="*/ 907818 h 5459730"/>
              <a:gd name="connsiteX4" fmla="*/ 5383282 w 5392612"/>
              <a:gd name="connsiteY4" fmla="*/ 1398166 h 5459730"/>
              <a:gd name="connsiteX5" fmla="*/ 5333881 w 5392612"/>
              <a:gd name="connsiteY5" fmla="*/ 2063387 h 5459730"/>
              <a:gd name="connsiteX6" fmla="*/ 1068234 w 5392612"/>
              <a:gd name="connsiteY6" fmla="*/ 5459730 h 5459730"/>
              <a:gd name="connsiteX7" fmla="*/ 1796 w 5392612"/>
              <a:gd name="connsiteY7" fmla="*/ 4505259 h 5459730"/>
              <a:gd name="connsiteX8" fmla="*/ 1796 w 5392612"/>
              <a:gd name="connsiteY8" fmla="*/ 945140 h 5459730"/>
              <a:gd name="connsiteX0" fmla="*/ 1796 w 5392612"/>
              <a:gd name="connsiteY0" fmla="*/ 945140 h 5459730"/>
              <a:gd name="connsiteX1" fmla="*/ 1086896 w 5392612"/>
              <a:gd name="connsiteY1" fmla="*/ 0 h 5459730"/>
              <a:gd name="connsiteX2" fmla="*/ 4344835 w 5392612"/>
              <a:gd name="connsiteY2" fmla="*/ 18661 h 5459730"/>
              <a:gd name="connsiteX3" fmla="*/ 5392612 w 5392612"/>
              <a:gd name="connsiteY3" fmla="*/ 907818 h 5459730"/>
              <a:gd name="connsiteX4" fmla="*/ 5383282 w 5392612"/>
              <a:gd name="connsiteY4" fmla="*/ 1398166 h 5459730"/>
              <a:gd name="connsiteX5" fmla="*/ 5259237 w 5392612"/>
              <a:gd name="connsiteY5" fmla="*/ 2007403 h 5459730"/>
              <a:gd name="connsiteX6" fmla="*/ 1068234 w 5392612"/>
              <a:gd name="connsiteY6" fmla="*/ 5459730 h 5459730"/>
              <a:gd name="connsiteX7" fmla="*/ 1796 w 5392612"/>
              <a:gd name="connsiteY7" fmla="*/ 4505259 h 5459730"/>
              <a:gd name="connsiteX8" fmla="*/ 1796 w 5392612"/>
              <a:gd name="connsiteY8" fmla="*/ 945140 h 5459730"/>
              <a:gd name="connsiteX0" fmla="*/ 1796 w 5392612"/>
              <a:gd name="connsiteY0" fmla="*/ 945140 h 5459730"/>
              <a:gd name="connsiteX1" fmla="*/ 1086896 w 5392612"/>
              <a:gd name="connsiteY1" fmla="*/ 0 h 5459730"/>
              <a:gd name="connsiteX2" fmla="*/ 4344835 w 5392612"/>
              <a:gd name="connsiteY2" fmla="*/ 18661 h 5459730"/>
              <a:gd name="connsiteX3" fmla="*/ 5392612 w 5392612"/>
              <a:gd name="connsiteY3" fmla="*/ 907818 h 5459730"/>
              <a:gd name="connsiteX4" fmla="*/ 5383282 w 5392612"/>
              <a:gd name="connsiteY4" fmla="*/ 1398166 h 5459730"/>
              <a:gd name="connsiteX5" fmla="*/ 3579727 w 5392612"/>
              <a:gd name="connsiteY5" fmla="*/ 3304358 h 5459730"/>
              <a:gd name="connsiteX6" fmla="*/ 1068234 w 5392612"/>
              <a:gd name="connsiteY6" fmla="*/ 5459730 h 5459730"/>
              <a:gd name="connsiteX7" fmla="*/ 1796 w 5392612"/>
              <a:gd name="connsiteY7" fmla="*/ 4505259 h 5459730"/>
              <a:gd name="connsiteX8" fmla="*/ 1796 w 5392612"/>
              <a:gd name="connsiteY8" fmla="*/ 945140 h 5459730"/>
              <a:gd name="connsiteX0" fmla="*/ 1796 w 5392612"/>
              <a:gd name="connsiteY0" fmla="*/ 945140 h 5459730"/>
              <a:gd name="connsiteX1" fmla="*/ 1086896 w 5392612"/>
              <a:gd name="connsiteY1" fmla="*/ 0 h 5459730"/>
              <a:gd name="connsiteX2" fmla="*/ 4344835 w 5392612"/>
              <a:gd name="connsiteY2" fmla="*/ 18661 h 5459730"/>
              <a:gd name="connsiteX3" fmla="*/ 5392612 w 5392612"/>
              <a:gd name="connsiteY3" fmla="*/ 907818 h 5459730"/>
              <a:gd name="connsiteX4" fmla="*/ 5383282 w 5392612"/>
              <a:gd name="connsiteY4" fmla="*/ 1398166 h 5459730"/>
              <a:gd name="connsiteX5" fmla="*/ 3579727 w 5392612"/>
              <a:gd name="connsiteY5" fmla="*/ 3304358 h 5459730"/>
              <a:gd name="connsiteX6" fmla="*/ 1068234 w 5392612"/>
              <a:gd name="connsiteY6" fmla="*/ 5459730 h 5459730"/>
              <a:gd name="connsiteX7" fmla="*/ 1796 w 5392612"/>
              <a:gd name="connsiteY7" fmla="*/ 4505259 h 5459730"/>
              <a:gd name="connsiteX8" fmla="*/ 1796 w 5392612"/>
              <a:gd name="connsiteY8" fmla="*/ 945140 h 5459730"/>
              <a:gd name="connsiteX0" fmla="*/ 1796 w 5392612"/>
              <a:gd name="connsiteY0" fmla="*/ 945140 h 5459730"/>
              <a:gd name="connsiteX1" fmla="*/ 1086896 w 5392612"/>
              <a:gd name="connsiteY1" fmla="*/ 0 h 5459730"/>
              <a:gd name="connsiteX2" fmla="*/ 4344835 w 5392612"/>
              <a:gd name="connsiteY2" fmla="*/ 18661 h 5459730"/>
              <a:gd name="connsiteX3" fmla="*/ 5392612 w 5392612"/>
              <a:gd name="connsiteY3" fmla="*/ 907818 h 5459730"/>
              <a:gd name="connsiteX4" fmla="*/ 5383282 w 5392612"/>
              <a:gd name="connsiteY4" fmla="*/ 1398166 h 5459730"/>
              <a:gd name="connsiteX5" fmla="*/ 3579727 w 5392612"/>
              <a:gd name="connsiteY5" fmla="*/ 3304358 h 5459730"/>
              <a:gd name="connsiteX6" fmla="*/ 1068234 w 5392612"/>
              <a:gd name="connsiteY6" fmla="*/ 5459730 h 5459730"/>
              <a:gd name="connsiteX7" fmla="*/ 1796 w 5392612"/>
              <a:gd name="connsiteY7" fmla="*/ 4505259 h 5459730"/>
              <a:gd name="connsiteX8" fmla="*/ 1796 w 5392612"/>
              <a:gd name="connsiteY8" fmla="*/ 945140 h 5459730"/>
              <a:gd name="connsiteX0" fmla="*/ 1796 w 5392612"/>
              <a:gd name="connsiteY0" fmla="*/ 945140 h 5459730"/>
              <a:gd name="connsiteX1" fmla="*/ 1086896 w 5392612"/>
              <a:gd name="connsiteY1" fmla="*/ 0 h 5459730"/>
              <a:gd name="connsiteX2" fmla="*/ 4344835 w 5392612"/>
              <a:gd name="connsiteY2" fmla="*/ 18661 h 5459730"/>
              <a:gd name="connsiteX3" fmla="*/ 5392612 w 5392612"/>
              <a:gd name="connsiteY3" fmla="*/ 907818 h 5459730"/>
              <a:gd name="connsiteX4" fmla="*/ 5383282 w 5392612"/>
              <a:gd name="connsiteY4" fmla="*/ 1398166 h 5459730"/>
              <a:gd name="connsiteX5" fmla="*/ 3579727 w 5392612"/>
              <a:gd name="connsiteY5" fmla="*/ 3304358 h 5459730"/>
              <a:gd name="connsiteX6" fmla="*/ 1068234 w 5392612"/>
              <a:gd name="connsiteY6" fmla="*/ 5459730 h 5459730"/>
              <a:gd name="connsiteX7" fmla="*/ 1796 w 5392612"/>
              <a:gd name="connsiteY7" fmla="*/ 4505259 h 5459730"/>
              <a:gd name="connsiteX8" fmla="*/ 1796 w 5392612"/>
              <a:gd name="connsiteY8" fmla="*/ 945140 h 5459730"/>
              <a:gd name="connsiteX0" fmla="*/ 1796 w 5392612"/>
              <a:gd name="connsiteY0" fmla="*/ 945140 h 5459730"/>
              <a:gd name="connsiteX1" fmla="*/ 1086896 w 5392612"/>
              <a:gd name="connsiteY1" fmla="*/ 0 h 5459730"/>
              <a:gd name="connsiteX2" fmla="*/ 4344835 w 5392612"/>
              <a:gd name="connsiteY2" fmla="*/ 18661 h 5459730"/>
              <a:gd name="connsiteX3" fmla="*/ 5392612 w 5392612"/>
              <a:gd name="connsiteY3" fmla="*/ 907818 h 5459730"/>
              <a:gd name="connsiteX4" fmla="*/ 5383282 w 5392612"/>
              <a:gd name="connsiteY4" fmla="*/ 1398166 h 5459730"/>
              <a:gd name="connsiteX5" fmla="*/ 3579727 w 5392612"/>
              <a:gd name="connsiteY5" fmla="*/ 3304358 h 5459730"/>
              <a:gd name="connsiteX6" fmla="*/ 1068234 w 5392612"/>
              <a:gd name="connsiteY6" fmla="*/ 5459730 h 5459730"/>
              <a:gd name="connsiteX7" fmla="*/ 1796 w 5392612"/>
              <a:gd name="connsiteY7" fmla="*/ 4505259 h 5459730"/>
              <a:gd name="connsiteX8" fmla="*/ 1796 w 5392612"/>
              <a:gd name="connsiteY8" fmla="*/ 945140 h 5459730"/>
              <a:gd name="connsiteX0" fmla="*/ 1796 w 5392612"/>
              <a:gd name="connsiteY0" fmla="*/ 945140 h 5459730"/>
              <a:gd name="connsiteX1" fmla="*/ 1086896 w 5392612"/>
              <a:gd name="connsiteY1" fmla="*/ 0 h 5459730"/>
              <a:gd name="connsiteX2" fmla="*/ 4344835 w 5392612"/>
              <a:gd name="connsiteY2" fmla="*/ 18661 h 5459730"/>
              <a:gd name="connsiteX3" fmla="*/ 5392612 w 5392612"/>
              <a:gd name="connsiteY3" fmla="*/ 907818 h 5459730"/>
              <a:gd name="connsiteX4" fmla="*/ 5383282 w 5392612"/>
              <a:gd name="connsiteY4" fmla="*/ 1398166 h 5459730"/>
              <a:gd name="connsiteX5" fmla="*/ 3579727 w 5392612"/>
              <a:gd name="connsiteY5" fmla="*/ 3304358 h 5459730"/>
              <a:gd name="connsiteX6" fmla="*/ 1068234 w 5392612"/>
              <a:gd name="connsiteY6" fmla="*/ 5459730 h 5459730"/>
              <a:gd name="connsiteX7" fmla="*/ 1796 w 5392612"/>
              <a:gd name="connsiteY7" fmla="*/ 4505259 h 5459730"/>
              <a:gd name="connsiteX8" fmla="*/ 1796 w 5392612"/>
              <a:gd name="connsiteY8" fmla="*/ 945140 h 5459730"/>
              <a:gd name="connsiteX0" fmla="*/ 1796 w 5392612"/>
              <a:gd name="connsiteY0" fmla="*/ 945140 h 5459730"/>
              <a:gd name="connsiteX1" fmla="*/ 1086896 w 5392612"/>
              <a:gd name="connsiteY1" fmla="*/ 0 h 5459730"/>
              <a:gd name="connsiteX2" fmla="*/ 4344835 w 5392612"/>
              <a:gd name="connsiteY2" fmla="*/ 18661 h 5459730"/>
              <a:gd name="connsiteX3" fmla="*/ 5392612 w 5392612"/>
              <a:gd name="connsiteY3" fmla="*/ 907818 h 5459730"/>
              <a:gd name="connsiteX4" fmla="*/ 5383282 w 5392612"/>
              <a:gd name="connsiteY4" fmla="*/ 1398166 h 5459730"/>
              <a:gd name="connsiteX5" fmla="*/ 3589058 w 5392612"/>
              <a:gd name="connsiteY5" fmla="*/ 3332350 h 5459730"/>
              <a:gd name="connsiteX6" fmla="*/ 1068234 w 5392612"/>
              <a:gd name="connsiteY6" fmla="*/ 5459730 h 5459730"/>
              <a:gd name="connsiteX7" fmla="*/ 1796 w 5392612"/>
              <a:gd name="connsiteY7" fmla="*/ 4505259 h 5459730"/>
              <a:gd name="connsiteX8" fmla="*/ 1796 w 5392612"/>
              <a:gd name="connsiteY8" fmla="*/ 945140 h 5459730"/>
              <a:gd name="connsiteX0" fmla="*/ 1796 w 5392612"/>
              <a:gd name="connsiteY0" fmla="*/ 945140 h 5459730"/>
              <a:gd name="connsiteX1" fmla="*/ 1086896 w 5392612"/>
              <a:gd name="connsiteY1" fmla="*/ 0 h 5459730"/>
              <a:gd name="connsiteX2" fmla="*/ 4344835 w 5392612"/>
              <a:gd name="connsiteY2" fmla="*/ 18661 h 5459730"/>
              <a:gd name="connsiteX3" fmla="*/ 5392612 w 5392612"/>
              <a:gd name="connsiteY3" fmla="*/ 907818 h 5459730"/>
              <a:gd name="connsiteX4" fmla="*/ 5383282 w 5392612"/>
              <a:gd name="connsiteY4" fmla="*/ 1398166 h 5459730"/>
              <a:gd name="connsiteX5" fmla="*/ 3589058 w 5392612"/>
              <a:gd name="connsiteY5" fmla="*/ 3332350 h 5459730"/>
              <a:gd name="connsiteX6" fmla="*/ 1068234 w 5392612"/>
              <a:gd name="connsiteY6" fmla="*/ 5459730 h 5459730"/>
              <a:gd name="connsiteX7" fmla="*/ 1796 w 5392612"/>
              <a:gd name="connsiteY7" fmla="*/ 4505259 h 5459730"/>
              <a:gd name="connsiteX8" fmla="*/ 1796 w 5392612"/>
              <a:gd name="connsiteY8" fmla="*/ 945140 h 5459730"/>
              <a:gd name="connsiteX0" fmla="*/ 1796 w 5392612"/>
              <a:gd name="connsiteY0" fmla="*/ 945140 h 5459730"/>
              <a:gd name="connsiteX1" fmla="*/ 1086896 w 5392612"/>
              <a:gd name="connsiteY1" fmla="*/ 0 h 5459730"/>
              <a:gd name="connsiteX2" fmla="*/ 4344835 w 5392612"/>
              <a:gd name="connsiteY2" fmla="*/ 18661 h 5459730"/>
              <a:gd name="connsiteX3" fmla="*/ 5392612 w 5392612"/>
              <a:gd name="connsiteY3" fmla="*/ 907818 h 5459730"/>
              <a:gd name="connsiteX4" fmla="*/ 5383282 w 5392612"/>
              <a:gd name="connsiteY4" fmla="*/ 1398166 h 5459730"/>
              <a:gd name="connsiteX5" fmla="*/ 3589058 w 5392612"/>
              <a:gd name="connsiteY5" fmla="*/ 3332350 h 5459730"/>
              <a:gd name="connsiteX6" fmla="*/ 1068234 w 5392612"/>
              <a:gd name="connsiteY6" fmla="*/ 5459730 h 5459730"/>
              <a:gd name="connsiteX7" fmla="*/ 1796 w 5392612"/>
              <a:gd name="connsiteY7" fmla="*/ 4505259 h 5459730"/>
              <a:gd name="connsiteX8" fmla="*/ 1796 w 5392612"/>
              <a:gd name="connsiteY8" fmla="*/ 945140 h 5459730"/>
              <a:gd name="connsiteX0" fmla="*/ 1796 w 5392612"/>
              <a:gd name="connsiteY0" fmla="*/ 945140 h 5459730"/>
              <a:gd name="connsiteX1" fmla="*/ 1086896 w 5392612"/>
              <a:gd name="connsiteY1" fmla="*/ 0 h 5459730"/>
              <a:gd name="connsiteX2" fmla="*/ 4344835 w 5392612"/>
              <a:gd name="connsiteY2" fmla="*/ 18661 h 5459730"/>
              <a:gd name="connsiteX3" fmla="*/ 5392612 w 5392612"/>
              <a:gd name="connsiteY3" fmla="*/ 907818 h 5459730"/>
              <a:gd name="connsiteX4" fmla="*/ 5383282 w 5392612"/>
              <a:gd name="connsiteY4" fmla="*/ 1398166 h 5459730"/>
              <a:gd name="connsiteX5" fmla="*/ 3589058 w 5392612"/>
              <a:gd name="connsiteY5" fmla="*/ 3332350 h 5459730"/>
              <a:gd name="connsiteX6" fmla="*/ 1068234 w 5392612"/>
              <a:gd name="connsiteY6" fmla="*/ 5459730 h 5459730"/>
              <a:gd name="connsiteX7" fmla="*/ 1796 w 5392612"/>
              <a:gd name="connsiteY7" fmla="*/ 4505259 h 5459730"/>
              <a:gd name="connsiteX8" fmla="*/ 1796 w 5392612"/>
              <a:gd name="connsiteY8" fmla="*/ 945140 h 5459730"/>
              <a:gd name="connsiteX0" fmla="*/ 1796 w 5392612"/>
              <a:gd name="connsiteY0" fmla="*/ 945140 h 5459730"/>
              <a:gd name="connsiteX1" fmla="*/ 1086896 w 5392612"/>
              <a:gd name="connsiteY1" fmla="*/ 0 h 5459730"/>
              <a:gd name="connsiteX2" fmla="*/ 4344835 w 5392612"/>
              <a:gd name="connsiteY2" fmla="*/ 18661 h 5459730"/>
              <a:gd name="connsiteX3" fmla="*/ 5392612 w 5392612"/>
              <a:gd name="connsiteY3" fmla="*/ 907818 h 5459730"/>
              <a:gd name="connsiteX4" fmla="*/ 5383282 w 5392612"/>
              <a:gd name="connsiteY4" fmla="*/ 1398166 h 5459730"/>
              <a:gd name="connsiteX5" fmla="*/ 3589058 w 5392612"/>
              <a:gd name="connsiteY5" fmla="*/ 3332350 h 5459730"/>
              <a:gd name="connsiteX6" fmla="*/ 1068234 w 5392612"/>
              <a:gd name="connsiteY6" fmla="*/ 5459730 h 5459730"/>
              <a:gd name="connsiteX7" fmla="*/ 1796 w 5392612"/>
              <a:gd name="connsiteY7" fmla="*/ 4505259 h 5459730"/>
              <a:gd name="connsiteX8" fmla="*/ 1796 w 5392612"/>
              <a:gd name="connsiteY8" fmla="*/ 945140 h 5459730"/>
              <a:gd name="connsiteX0" fmla="*/ 1796 w 5392612"/>
              <a:gd name="connsiteY0" fmla="*/ 945140 h 5459730"/>
              <a:gd name="connsiteX1" fmla="*/ 1086896 w 5392612"/>
              <a:gd name="connsiteY1" fmla="*/ 0 h 5459730"/>
              <a:gd name="connsiteX2" fmla="*/ 4344835 w 5392612"/>
              <a:gd name="connsiteY2" fmla="*/ 18661 h 5459730"/>
              <a:gd name="connsiteX3" fmla="*/ 5392612 w 5392612"/>
              <a:gd name="connsiteY3" fmla="*/ 907818 h 5459730"/>
              <a:gd name="connsiteX4" fmla="*/ 5383282 w 5392612"/>
              <a:gd name="connsiteY4" fmla="*/ 1398166 h 5459730"/>
              <a:gd name="connsiteX5" fmla="*/ 3589058 w 5392612"/>
              <a:gd name="connsiteY5" fmla="*/ 3332350 h 5459730"/>
              <a:gd name="connsiteX6" fmla="*/ 1068234 w 5392612"/>
              <a:gd name="connsiteY6" fmla="*/ 5459730 h 5459730"/>
              <a:gd name="connsiteX7" fmla="*/ 1796 w 5392612"/>
              <a:gd name="connsiteY7" fmla="*/ 4505259 h 5459730"/>
              <a:gd name="connsiteX8" fmla="*/ 1796 w 5392612"/>
              <a:gd name="connsiteY8" fmla="*/ 945140 h 5459730"/>
              <a:gd name="connsiteX0" fmla="*/ 1796 w 5392612"/>
              <a:gd name="connsiteY0" fmla="*/ 945140 h 5459730"/>
              <a:gd name="connsiteX1" fmla="*/ 1086896 w 5392612"/>
              <a:gd name="connsiteY1" fmla="*/ 0 h 5459730"/>
              <a:gd name="connsiteX2" fmla="*/ 4344835 w 5392612"/>
              <a:gd name="connsiteY2" fmla="*/ 18661 h 5459730"/>
              <a:gd name="connsiteX3" fmla="*/ 5392612 w 5392612"/>
              <a:gd name="connsiteY3" fmla="*/ 907818 h 5459730"/>
              <a:gd name="connsiteX4" fmla="*/ 5383282 w 5392612"/>
              <a:gd name="connsiteY4" fmla="*/ 1398166 h 5459730"/>
              <a:gd name="connsiteX5" fmla="*/ 3645041 w 5392612"/>
              <a:gd name="connsiteY5" fmla="*/ 3360342 h 5459730"/>
              <a:gd name="connsiteX6" fmla="*/ 1068234 w 5392612"/>
              <a:gd name="connsiteY6" fmla="*/ 5459730 h 5459730"/>
              <a:gd name="connsiteX7" fmla="*/ 1796 w 5392612"/>
              <a:gd name="connsiteY7" fmla="*/ 4505259 h 5459730"/>
              <a:gd name="connsiteX8" fmla="*/ 1796 w 5392612"/>
              <a:gd name="connsiteY8" fmla="*/ 945140 h 5459730"/>
              <a:gd name="connsiteX0" fmla="*/ 1796 w 5392612"/>
              <a:gd name="connsiteY0" fmla="*/ 945140 h 5459730"/>
              <a:gd name="connsiteX1" fmla="*/ 1086896 w 5392612"/>
              <a:gd name="connsiteY1" fmla="*/ 0 h 5459730"/>
              <a:gd name="connsiteX2" fmla="*/ 4344835 w 5392612"/>
              <a:gd name="connsiteY2" fmla="*/ 18661 h 5459730"/>
              <a:gd name="connsiteX3" fmla="*/ 5392612 w 5392612"/>
              <a:gd name="connsiteY3" fmla="*/ 907818 h 5459730"/>
              <a:gd name="connsiteX4" fmla="*/ 5383282 w 5392612"/>
              <a:gd name="connsiteY4" fmla="*/ 1398166 h 5459730"/>
              <a:gd name="connsiteX5" fmla="*/ 3598388 w 5392612"/>
              <a:gd name="connsiteY5" fmla="*/ 3388334 h 5459730"/>
              <a:gd name="connsiteX6" fmla="*/ 1068234 w 5392612"/>
              <a:gd name="connsiteY6" fmla="*/ 5459730 h 5459730"/>
              <a:gd name="connsiteX7" fmla="*/ 1796 w 5392612"/>
              <a:gd name="connsiteY7" fmla="*/ 4505259 h 5459730"/>
              <a:gd name="connsiteX8" fmla="*/ 1796 w 5392612"/>
              <a:gd name="connsiteY8" fmla="*/ 945140 h 5459730"/>
              <a:gd name="connsiteX0" fmla="*/ 1796 w 5392612"/>
              <a:gd name="connsiteY0" fmla="*/ 945140 h 5459730"/>
              <a:gd name="connsiteX1" fmla="*/ 1086896 w 5392612"/>
              <a:gd name="connsiteY1" fmla="*/ 0 h 5459730"/>
              <a:gd name="connsiteX2" fmla="*/ 4344835 w 5392612"/>
              <a:gd name="connsiteY2" fmla="*/ 18661 h 5459730"/>
              <a:gd name="connsiteX3" fmla="*/ 5392612 w 5392612"/>
              <a:gd name="connsiteY3" fmla="*/ 907818 h 5459730"/>
              <a:gd name="connsiteX4" fmla="*/ 5383282 w 5392612"/>
              <a:gd name="connsiteY4" fmla="*/ 1398166 h 5459730"/>
              <a:gd name="connsiteX5" fmla="*/ 3598388 w 5392612"/>
              <a:gd name="connsiteY5" fmla="*/ 3388334 h 5459730"/>
              <a:gd name="connsiteX6" fmla="*/ 1068234 w 5392612"/>
              <a:gd name="connsiteY6" fmla="*/ 5459730 h 5459730"/>
              <a:gd name="connsiteX7" fmla="*/ 1796 w 5392612"/>
              <a:gd name="connsiteY7" fmla="*/ 4505259 h 5459730"/>
              <a:gd name="connsiteX8" fmla="*/ 1796 w 5392612"/>
              <a:gd name="connsiteY8" fmla="*/ 945140 h 5459730"/>
              <a:gd name="connsiteX0" fmla="*/ 1796 w 5392612"/>
              <a:gd name="connsiteY0" fmla="*/ 945140 h 5459730"/>
              <a:gd name="connsiteX1" fmla="*/ 1086896 w 5392612"/>
              <a:gd name="connsiteY1" fmla="*/ 0 h 5459730"/>
              <a:gd name="connsiteX2" fmla="*/ 4344835 w 5392612"/>
              <a:gd name="connsiteY2" fmla="*/ 18661 h 5459730"/>
              <a:gd name="connsiteX3" fmla="*/ 5392612 w 5392612"/>
              <a:gd name="connsiteY3" fmla="*/ 907818 h 5459730"/>
              <a:gd name="connsiteX4" fmla="*/ 5383282 w 5392612"/>
              <a:gd name="connsiteY4" fmla="*/ 1398166 h 5459730"/>
              <a:gd name="connsiteX5" fmla="*/ 3598388 w 5392612"/>
              <a:gd name="connsiteY5" fmla="*/ 3388334 h 5459730"/>
              <a:gd name="connsiteX6" fmla="*/ 1068234 w 5392612"/>
              <a:gd name="connsiteY6" fmla="*/ 5459730 h 5459730"/>
              <a:gd name="connsiteX7" fmla="*/ 1796 w 5392612"/>
              <a:gd name="connsiteY7" fmla="*/ 4505259 h 5459730"/>
              <a:gd name="connsiteX8" fmla="*/ 1796 w 5392612"/>
              <a:gd name="connsiteY8" fmla="*/ 945140 h 5459730"/>
              <a:gd name="connsiteX0" fmla="*/ 1796 w 5392612"/>
              <a:gd name="connsiteY0" fmla="*/ 945140 h 5459730"/>
              <a:gd name="connsiteX1" fmla="*/ 1086896 w 5392612"/>
              <a:gd name="connsiteY1" fmla="*/ 0 h 5459730"/>
              <a:gd name="connsiteX2" fmla="*/ 4344835 w 5392612"/>
              <a:gd name="connsiteY2" fmla="*/ 18661 h 5459730"/>
              <a:gd name="connsiteX3" fmla="*/ 5392612 w 5392612"/>
              <a:gd name="connsiteY3" fmla="*/ 907818 h 5459730"/>
              <a:gd name="connsiteX4" fmla="*/ 5383282 w 5392612"/>
              <a:gd name="connsiteY4" fmla="*/ 1398166 h 5459730"/>
              <a:gd name="connsiteX5" fmla="*/ 3598388 w 5392612"/>
              <a:gd name="connsiteY5" fmla="*/ 3388334 h 5459730"/>
              <a:gd name="connsiteX6" fmla="*/ 1068234 w 5392612"/>
              <a:gd name="connsiteY6" fmla="*/ 5459730 h 5459730"/>
              <a:gd name="connsiteX7" fmla="*/ 1796 w 5392612"/>
              <a:gd name="connsiteY7" fmla="*/ 4505259 h 5459730"/>
              <a:gd name="connsiteX8" fmla="*/ 1796 w 5392612"/>
              <a:gd name="connsiteY8" fmla="*/ 945140 h 5459730"/>
              <a:gd name="connsiteX0" fmla="*/ 1796 w 5392612"/>
              <a:gd name="connsiteY0" fmla="*/ 945140 h 5459730"/>
              <a:gd name="connsiteX1" fmla="*/ 1086896 w 5392612"/>
              <a:gd name="connsiteY1" fmla="*/ 0 h 5459730"/>
              <a:gd name="connsiteX2" fmla="*/ 4344835 w 5392612"/>
              <a:gd name="connsiteY2" fmla="*/ 18661 h 5459730"/>
              <a:gd name="connsiteX3" fmla="*/ 5392612 w 5392612"/>
              <a:gd name="connsiteY3" fmla="*/ 907818 h 5459730"/>
              <a:gd name="connsiteX4" fmla="*/ 5383282 w 5392612"/>
              <a:gd name="connsiteY4" fmla="*/ 1398166 h 5459730"/>
              <a:gd name="connsiteX5" fmla="*/ 3598388 w 5392612"/>
              <a:gd name="connsiteY5" fmla="*/ 3388334 h 5459730"/>
              <a:gd name="connsiteX6" fmla="*/ 1068234 w 5392612"/>
              <a:gd name="connsiteY6" fmla="*/ 5459730 h 5459730"/>
              <a:gd name="connsiteX7" fmla="*/ 1796 w 5392612"/>
              <a:gd name="connsiteY7" fmla="*/ 4505259 h 5459730"/>
              <a:gd name="connsiteX8" fmla="*/ 1796 w 5392612"/>
              <a:gd name="connsiteY8" fmla="*/ 945140 h 5459730"/>
              <a:gd name="connsiteX0" fmla="*/ 1796 w 5392612"/>
              <a:gd name="connsiteY0" fmla="*/ 945140 h 5459730"/>
              <a:gd name="connsiteX1" fmla="*/ 1086896 w 5392612"/>
              <a:gd name="connsiteY1" fmla="*/ 0 h 5459730"/>
              <a:gd name="connsiteX2" fmla="*/ 4344835 w 5392612"/>
              <a:gd name="connsiteY2" fmla="*/ 18661 h 5459730"/>
              <a:gd name="connsiteX3" fmla="*/ 5392612 w 5392612"/>
              <a:gd name="connsiteY3" fmla="*/ 907818 h 5459730"/>
              <a:gd name="connsiteX4" fmla="*/ 5383282 w 5392612"/>
              <a:gd name="connsiteY4" fmla="*/ 1398166 h 5459730"/>
              <a:gd name="connsiteX5" fmla="*/ 3598388 w 5392612"/>
              <a:gd name="connsiteY5" fmla="*/ 3388334 h 5459730"/>
              <a:gd name="connsiteX6" fmla="*/ 1068234 w 5392612"/>
              <a:gd name="connsiteY6" fmla="*/ 5459730 h 5459730"/>
              <a:gd name="connsiteX7" fmla="*/ 1796 w 5392612"/>
              <a:gd name="connsiteY7" fmla="*/ 4505259 h 5459730"/>
              <a:gd name="connsiteX8" fmla="*/ 1796 w 5392612"/>
              <a:gd name="connsiteY8" fmla="*/ 945140 h 5459730"/>
              <a:gd name="connsiteX0" fmla="*/ 1796 w 5392612"/>
              <a:gd name="connsiteY0" fmla="*/ 945140 h 5459730"/>
              <a:gd name="connsiteX1" fmla="*/ 1086896 w 5392612"/>
              <a:gd name="connsiteY1" fmla="*/ 0 h 5459730"/>
              <a:gd name="connsiteX2" fmla="*/ 4344835 w 5392612"/>
              <a:gd name="connsiteY2" fmla="*/ 18661 h 5459730"/>
              <a:gd name="connsiteX3" fmla="*/ 5392612 w 5392612"/>
              <a:gd name="connsiteY3" fmla="*/ 907818 h 5459730"/>
              <a:gd name="connsiteX4" fmla="*/ 5383282 w 5392612"/>
              <a:gd name="connsiteY4" fmla="*/ 1398166 h 5459730"/>
              <a:gd name="connsiteX5" fmla="*/ 3551735 w 5392612"/>
              <a:gd name="connsiteY5" fmla="*/ 3397665 h 5459730"/>
              <a:gd name="connsiteX6" fmla="*/ 1068234 w 5392612"/>
              <a:gd name="connsiteY6" fmla="*/ 5459730 h 5459730"/>
              <a:gd name="connsiteX7" fmla="*/ 1796 w 5392612"/>
              <a:gd name="connsiteY7" fmla="*/ 4505259 h 5459730"/>
              <a:gd name="connsiteX8" fmla="*/ 1796 w 5392612"/>
              <a:gd name="connsiteY8" fmla="*/ 945140 h 5459730"/>
              <a:gd name="connsiteX0" fmla="*/ 1796 w 5392612"/>
              <a:gd name="connsiteY0" fmla="*/ 945140 h 5459730"/>
              <a:gd name="connsiteX1" fmla="*/ 1086896 w 5392612"/>
              <a:gd name="connsiteY1" fmla="*/ 0 h 5459730"/>
              <a:gd name="connsiteX2" fmla="*/ 4344835 w 5392612"/>
              <a:gd name="connsiteY2" fmla="*/ 18661 h 5459730"/>
              <a:gd name="connsiteX3" fmla="*/ 5392612 w 5392612"/>
              <a:gd name="connsiteY3" fmla="*/ 907818 h 5459730"/>
              <a:gd name="connsiteX4" fmla="*/ 5383282 w 5392612"/>
              <a:gd name="connsiteY4" fmla="*/ 1398166 h 5459730"/>
              <a:gd name="connsiteX5" fmla="*/ 3551735 w 5392612"/>
              <a:gd name="connsiteY5" fmla="*/ 3397665 h 5459730"/>
              <a:gd name="connsiteX6" fmla="*/ 1068234 w 5392612"/>
              <a:gd name="connsiteY6" fmla="*/ 5459730 h 5459730"/>
              <a:gd name="connsiteX7" fmla="*/ 1796 w 5392612"/>
              <a:gd name="connsiteY7" fmla="*/ 4505259 h 5459730"/>
              <a:gd name="connsiteX8" fmla="*/ 1796 w 5392612"/>
              <a:gd name="connsiteY8" fmla="*/ 945140 h 5459730"/>
              <a:gd name="connsiteX0" fmla="*/ 1796 w 5392612"/>
              <a:gd name="connsiteY0" fmla="*/ 945140 h 5459730"/>
              <a:gd name="connsiteX1" fmla="*/ 1086896 w 5392612"/>
              <a:gd name="connsiteY1" fmla="*/ 0 h 5459730"/>
              <a:gd name="connsiteX2" fmla="*/ 4344835 w 5392612"/>
              <a:gd name="connsiteY2" fmla="*/ 18661 h 5459730"/>
              <a:gd name="connsiteX3" fmla="*/ 5392612 w 5392612"/>
              <a:gd name="connsiteY3" fmla="*/ 907818 h 5459730"/>
              <a:gd name="connsiteX4" fmla="*/ 5383282 w 5392612"/>
              <a:gd name="connsiteY4" fmla="*/ 1398166 h 5459730"/>
              <a:gd name="connsiteX5" fmla="*/ 3551735 w 5392612"/>
              <a:gd name="connsiteY5" fmla="*/ 3397665 h 5459730"/>
              <a:gd name="connsiteX6" fmla="*/ 1068234 w 5392612"/>
              <a:gd name="connsiteY6" fmla="*/ 5459730 h 5459730"/>
              <a:gd name="connsiteX7" fmla="*/ 1796 w 5392612"/>
              <a:gd name="connsiteY7" fmla="*/ 4505259 h 5459730"/>
              <a:gd name="connsiteX8" fmla="*/ 1796 w 5392612"/>
              <a:gd name="connsiteY8" fmla="*/ 945140 h 5459730"/>
              <a:gd name="connsiteX0" fmla="*/ 1796 w 5392612"/>
              <a:gd name="connsiteY0" fmla="*/ 945140 h 5459730"/>
              <a:gd name="connsiteX1" fmla="*/ 1086896 w 5392612"/>
              <a:gd name="connsiteY1" fmla="*/ 0 h 5459730"/>
              <a:gd name="connsiteX2" fmla="*/ 4344835 w 5392612"/>
              <a:gd name="connsiteY2" fmla="*/ 18661 h 5459730"/>
              <a:gd name="connsiteX3" fmla="*/ 5392612 w 5392612"/>
              <a:gd name="connsiteY3" fmla="*/ 907818 h 5459730"/>
              <a:gd name="connsiteX4" fmla="*/ 5383282 w 5392612"/>
              <a:gd name="connsiteY4" fmla="*/ 1398166 h 5459730"/>
              <a:gd name="connsiteX5" fmla="*/ 3551735 w 5392612"/>
              <a:gd name="connsiteY5" fmla="*/ 3397665 h 5459730"/>
              <a:gd name="connsiteX6" fmla="*/ 1068234 w 5392612"/>
              <a:gd name="connsiteY6" fmla="*/ 5459730 h 5459730"/>
              <a:gd name="connsiteX7" fmla="*/ 1796 w 5392612"/>
              <a:gd name="connsiteY7" fmla="*/ 4505259 h 5459730"/>
              <a:gd name="connsiteX8" fmla="*/ 1796 w 5392612"/>
              <a:gd name="connsiteY8" fmla="*/ 945140 h 5459730"/>
              <a:gd name="connsiteX0" fmla="*/ 1796 w 5392612"/>
              <a:gd name="connsiteY0" fmla="*/ 945140 h 5459730"/>
              <a:gd name="connsiteX1" fmla="*/ 1086896 w 5392612"/>
              <a:gd name="connsiteY1" fmla="*/ 0 h 5459730"/>
              <a:gd name="connsiteX2" fmla="*/ 4344835 w 5392612"/>
              <a:gd name="connsiteY2" fmla="*/ 18661 h 5459730"/>
              <a:gd name="connsiteX3" fmla="*/ 5392612 w 5392612"/>
              <a:gd name="connsiteY3" fmla="*/ 907818 h 5459730"/>
              <a:gd name="connsiteX4" fmla="*/ 5383282 w 5392612"/>
              <a:gd name="connsiteY4" fmla="*/ 1398166 h 5459730"/>
              <a:gd name="connsiteX5" fmla="*/ 3514413 w 5392612"/>
              <a:gd name="connsiteY5" fmla="*/ 3434987 h 5459730"/>
              <a:gd name="connsiteX6" fmla="*/ 1068234 w 5392612"/>
              <a:gd name="connsiteY6" fmla="*/ 5459730 h 5459730"/>
              <a:gd name="connsiteX7" fmla="*/ 1796 w 5392612"/>
              <a:gd name="connsiteY7" fmla="*/ 4505259 h 5459730"/>
              <a:gd name="connsiteX8" fmla="*/ 1796 w 5392612"/>
              <a:gd name="connsiteY8" fmla="*/ 945140 h 5459730"/>
              <a:gd name="connsiteX0" fmla="*/ 1796 w 5392612"/>
              <a:gd name="connsiteY0" fmla="*/ 945140 h 5459730"/>
              <a:gd name="connsiteX1" fmla="*/ 1086896 w 5392612"/>
              <a:gd name="connsiteY1" fmla="*/ 0 h 5459730"/>
              <a:gd name="connsiteX2" fmla="*/ 4344835 w 5392612"/>
              <a:gd name="connsiteY2" fmla="*/ 18661 h 5459730"/>
              <a:gd name="connsiteX3" fmla="*/ 5392612 w 5392612"/>
              <a:gd name="connsiteY3" fmla="*/ 907818 h 5459730"/>
              <a:gd name="connsiteX4" fmla="*/ 5383282 w 5392612"/>
              <a:gd name="connsiteY4" fmla="*/ 1398166 h 5459730"/>
              <a:gd name="connsiteX5" fmla="*/ 3514413 w 5392612"/>
              <a:gd name="connsiteY5" fmla="*/ 3434987 h 5459730"/>
              <a:gd name="connsiteX6" fmla="*/ 1068234 w 5392612"/>
              <a:gd name="connsiteY6" fmla="*/ 5459730 h 5459730"/>
              <a:gd name="connsiteX7" fmla="*/ 1796 w 5392612"/>
              <a:gd name="connsiteY7" fmla="*/ 4505259 h 5459730"/>
              <a:gd name="connsiteX8" fmla="*/ 1796 w 5392612"/>
              <a:gd name="connsiteY8" fmla="*/ 945140 h 5459730"/>
              <a:gd name="connsiteX0" fmla="*/ 1796 w 5392612"/>
              <a:gd name="connsiteY0" fmla="*/ 945140 h 5459730"/>
              <a:gd name="connsiteX1" fmla="*/ 1086896 w 5392612"/>
              <a:gd name="connsiteY1" fmla="*/ 0 h 5459730"/>
              <a:gd name="connsiteX2" fmla="*/ 4344835 w 5392612"/>
              <a:gd name="connsiteY2" fmla="*/ 18661 h 5459730"/>
              <a:gd name="connsiteX3" fmla="*/ 5392612 w 5392612"/>
              <a:gd name="connsiteY3" fmla="*/ 907818 h 5459730"/>
              <a:gd name="connsiteX4" fmla="*/ 5383282 w 5392612"/>
              <a:gd name="connsiteY4" fmla="*/ 1398166 h 5459730"/>
              <a:gd name="connsiteX5" fmla="*/ 3514413 w 5392612"/>
              <a:gd name="connsiteY5" fmla="*/ 3434987 h 5459730"/>
              <a:gd name="connsiteX6" fmla="*/ 1068234 w 5392612"/>
              <a:gd name="connsiteY6" fmla="*/ 5459730 h 5459730"/>
              <a:gd name="connsiteX7" fmla="*/ 1796 w 5392612"/>
              <a:gd name="connsiteY7" fmla="*/ 4505259 h 5459730"/>
              <a:gd name="connsiteX8" fmla="*/ 1796 w 5392612"/>
              <a:gd name="connsiteY8" fmla="*/ 945140 h 5459730"/>
              <a:gd name="connsiteX0" fmla="*/ 1796 w 5392612"/>
              <a:gd name="connsiteY0" fmla="*/ 945140 h 5450400"/>
              <a:gd name="connsiteX1" fmla="*/ 1086896 w 5392612"/>
              <a:gd name="connsiteY1" fmla="*/ 0 h 5450400"/>
              <a:gd name="connsiteX2" fmla="*/ 4344835 w 5392612"/>
              <a:gd name="connsiteY2" fmla="*/ 18661 h 5450400"/>
              <a:gd name="connsiteX3" fmla="*/ 5392612 w 5392612"/>
              <a:gd name="connsiteY3" fmla="*/ 907818 h 5450400"/>
              <a:gd name="connsiteX4" fmla="*/ 5383282 w 5392612"/>
              <a:gd name="connsiteY4" fmla="*/ 1398166 h 5450400"/>
              <a:gd name="connsiteX5" fmla="*/ 3514413 w 5392612"/>
              <a:gd name="connsiteY5" fmla="*/ 3434987 h 5450400"/>
              <a:gd name="connsiteX6" fmla="*/ 1142879 w 5392612"/>
              <a:gd name="connsiteY6" fmla="*/ 5450400 h 5450400"/>
              <a:gd name="connsiteX7" fmla="*/ 1796 w 5392612"/>
              <a:gd name="connsiteY7" fmla="*/ 4505259 h 5450400"/>
              <a:gd name="connsiteX8" fmla="*/ 1796 w 5392612"/>
              <a:gd name="connsiteY8" fmla="*/ 945140 h 5450400"/>
              <a:gd name="connsiteX0" fmla="*/ 1796 w 5392612"/>
              <a:gd name="connsiteY0" fmla="*/ 945140 h 5450400"/>
              <a:gd name="connsiteX1" fmla="*/ 1086896 w 5392612"/>
              <a:gd name="connsiteY1" fmla="*/ 0 h 5450400"/>
              <a:gd name="connsiteX2" fmla="*/ 4344835 w 5392612"/>
              <a:gd name="connsiteY2" fmla="*/ 18661 h 5450400"/>
              <a:gd name="connsiteX3" fmla="*/ 5392612 w 5392612"/>
              <a:gd name="connsiteY3" fmla="*/ 907818 h 5450400"/>
              <a:gd name="connsiteX4" fmla="*/ 5383282 w 5392612"/>
              <a:gd name="connsiteY4" fmla="*/ 1398166 h 5450400"/>
              <a:gd name="connsiteX5" fmla="*/ 3514413 w 5392612"/>
              <a:gd name="connsiteY5" fmla="*/ 3434987 h 5450400"/>
              <a:gd name="connsiteX6" fmla="*/ 1142879 w 5392612"/>
              <a:gd name="connsiteY6" fmla="*/ 5450400 h 5450400"/>
              <a:gd name="connsiteX7" fmla="*/ 1796 w 5392612"/>
              <a:gd name="connsiteY7" fmla="*/ 4505259 h 5450400"/>
              <a:gd name="connsiteX8" fmla="*/ 1796 w 5392612"/>
              <a:gd name="connsiteY8" fmla="*/ 945140 h 5450400"/>
              <a:gd name="connsiteX0" fmla="*/ 1796 w 5392612"/>
              <a:gd name="connsiteY0" fmla="*/ 945140 h 5450400"/>
              <a:gd name="connsiteX1" fmla="*/ 1086896 w 5392612"/>
              <a:gd name="connsiteY1" fmla="*/ 0 h 5450400"/>
              <a:gd name="connsiteX2" fmla="*/ 4344835 w 5392612"/>
              <a:gd name="connsiteY2" fmla="*/ 18661 h 5450400"/>
              <a:gd name="connsiteX3" fmla="*/ 5392612 w 5392612"/>
              <a:gd name="connsiteY3" fmla="*/ 907818 h 5450400"/>
              <a:gd name="connsiteX4" fmla="*/ 5383282 w 5392612"/>
              <a:gd name="connsiteY4" fmla="*/ 1398166 h 5450400"/>
              <a:gd name="connsiteX5" fmla="*/ 3514413 w 5392612"/>
              <a:gd name="connsiteY5" fmla="*/ 3434987 h 5450400"/>
              <a:gd name="connsiteX6" fmla="*/ 1142879 w 5392612"/>
              <a:gd name="connsiteY6" fmla="*/ 5450400 h 5450400"/>
              <a:gd name="connsiteX7" fmla="*/ 1796 w 5392612"/>
              <a:gd name="connsiteY7" fmla="*/ 4505259 h 5450400"/>
              <a:gd name="connsiteX8" fmla="*/ 1796 w 5392612"/>
              <a:gd name="connsiteY8" fmla="*/ 945140 h 5450400"/>
              <a:gd name="connsiteX0" fmla="*/ 1796 w 5392612"/>
              <a:gd name="connsiteY0" fmla="*/ 945140 h 5450400"/>
              <a:gd name="connsiteX1" fmla="*/ 1086896 w 5392612"/>
              <a:gd name="connsiteY1" fmla="*/ 0 h 5450400"/>
              <a:gd name="connsiteX2" fmla="*/ 4344835 w 5392612"/>
              <a:gd name="connsiteY2" fmla="*/ 18661 h 5450400"/>
              <a:gd name="connsiteX3" fmla="*/ 5392612 w 5392612"/>
              <a:gd name="connsiteY3" fmla="*/ 907818 h 5450400"/>
              <a:gd name="connsiteX4" fmla="*/ 5383282 w 5392612"/>
              <a:gd name="connsiteY4" fmla="*/ 1398166 h 5450400"/>
              <a:gd name="connsiteX5" fmla="*/ 3514413 w 5392612"/>
              <a:gd name="connsiteY5" fmla="*/ 3434987 h 5450400"/>
              <a:gd name="connsiteX6" fmla="*/ 1142879 w 5392612"/>
              <a:gd name="connsiteY6" fmla="*/ 5450400 h 5450400"/>
              <a:gd name="connsiteX7" fmla="*/ 1796 w 5392612"/>
              <a:gd name="connsiteY7" fmla="*/ 4505259 h 5450400"/>
              <a:gd name="connsiteX8" fmla="*/ 1796 w 5392612"/>
              <a:gd name="connsiteY8" fmla="*/ 945140 h 5450400"/>
              <a:gd name="connsiteX0" fmla="*/ 1796 w 5392612"/>
              <a:gd name="connsiteY0" fmla="*/ 945140 h 5450400"/>
              <a:gd name="connsiteX1" fmla="*/ 1086896 w 5392612"/>
              <a:gd name="connsiteY1" fmla="*/ 0 h 5450400"/>
              <a:gd name="connsiteX2" fmla="*/ 4344835 w 5392612"/>
              <a:gd name="connsiteY2" fmla="*/ 18661 h 5450400"/>
              <a:gd name="connsiteX3" fmla="*/ 5392612 w 5392612"/>
              <a:gd name="connsiteY3" fmla="*/ 907818 h 5450400"/>
              <a:gd name="connsiteX4" fmla="*/ 5383282 w 5392612"/>
              <a:gd name="connsiteY4" fmla="*/ 1398166 h 5450400"/>
              <a:gd name="connsiteX5" fmla="*/ 3514413 w 5392612"/>
              <a:gd name="connsiteY5" fmla="*/ 3434987 h 5450400"/>
              <a:gd name="connsiteX6" fmla="*/ 1142879 w 5392612"/>
              <a:gd name="connsiteY6" fmla="*/ 5450400 h 5450400"/>
              <a:gd name="connsiteX7" fmla="*/ 1796 w 5392612"/>
              <a:gd name="connsiteY7" fmla="*/ 4505259 h 5450400"/>
              <a:gd name="connsiteX8" fmla="*/ 1796 w 5392612"/>
              <a:gd name="connsiteY8" fmla="*/ 945140 h 5450400"/>
              <a:gd name="connsiteX0" fmla="*/ 1796 w 5392612"/>
              <a:gd name="connsiteY0" fmla="*/ 945140 h 5450400"/>
              <a:gd name="connsiteX1" fmla="*/ 1086896 w 5392612"/>
              <a:gd name="connsiteY1" fmla="*/ 0 h 5450400"/>
              <a:gd name="connsiteX2" fmla="*/ 4344835 w 5392612"/>
              <a:gd name="connsiteY2" fmla="*/ 18661 h 5450400"/>
              <a:gd name="connsiteX3" fmla="*/ 5392612 w 5392612"/>
              <a:gd name="connsiteY3" fmla="*/ 907818 h 5450400"/>
              <a:gd name="connsiteX4" fmla="*/ 5383282 w 5392612"/>
              <a:gd name="connsiteY4" fmla="*/ 1398166 h 5450400"/>
              <a:gd name="connsiteX5" fmla="*/ 3514413 w 5392612"/>
              <a:gd name="connsiteY5" fmla="*/ 3434987 h 5450400"/>
              <a:gd name="connsiteX6" fmla="*/ 1142879 w 5392612"/>
              <a:gd name="connsiteY6" fmla="*/ 5450400 h 5450400"/>
              <a:gd name="connsiteX7" fmla="*/ 1796 w 5392612"/>
              <a:gd name="connsiteY7" fmla="*/ 4505259 h 5450400"/>
              <a:gd name="connsiteX8" fmla="*/ 1796 w 5392612"/>
              <a:gd name="connsiteY8" fmla="*/ 945140 h 5450400"/>
              <a:gd name="connsiteX0" fmla="*/ 1796 w 5393062"/>
              <a:gd name="connsiteY0" fmla="*/ 945140 h 5450400"/>
              <a:gd name="connsiteX1" fmla="*/ 1086896 w 5393062"/>
              <a:gd name="connsiteY1" fmla="*/ 0 h 5450400"/>
              <a:gd name="connsiteX2" fmla="*/ 4344835 w 5393062"/>
              <a:gd name="connsiteY2" fmla="*/ 18661 h 5450400"/>
              <a:gd name="connsiteX3" fmla="*/ 5392612 w 5393062"/>
              <a:gd name="connsiteY3" fmla="*/ 907818 h 5450400"/>
              <a:gd name="connsiteX4" fmla="*/ 5383282 w 5393062"/>
              <a:gd name="connsiteY4" fmla="*/ 1398166 h 5450400"/>
              <a:gd name="connsiteX5" fmla="*/ 3514413 w 5393062"/>
              <a:gd name="connsiteY5" fmla="*/ 3434987 h 5450400"/>
              <a:gd name="connsiteX6" fmla="*/ 1142879 w 5393062"/>
              <a:gd name="connsiteY6" fmla="*/ 5450400 h 5450400"/>
              <a:gd name="connsiteX7" fmla="*/ 1796 w 5393062"/>
              <a:gd name="connsiteY7" fmla="*/ 4505259 h 5450400"/>
              <a:gd name="connsiteX8" fmla="*/ 1796 w 5393062"/>
              <a:gd name="connsiteY8" fmla="*/ 945140 h 5450400"/>
              <a:gd name="connsiteX0" fmla="*/ 1796 w 5393062"/>
              <a:gd name="connsiteY0" fmla="*/ 945140 h 5450400"/>
              <a:gd name="connsiteX1" fmla="*/ 1086896 w 5393062"/>
              <a:gd name="connsiteY1" fmla="*/ 0 h 5450400"/>
              <a:gd name="connsiteX2" fmla="*/ 4344835 w 5393062"/>
              <a:gd name="connsiteY2" fmla="*/ 18661 h 5450400"/>
              <a:gd name="connsiteX3" fmla="*/ 5392612 w 5393062"/>
              <a:gd name="connsiteY3" fmla="*/ 907818 h 5450400"/>
              <a:gd name="connsiteX4" fmla="*/ 5383282 w 5393062"/>
              <a:gd name="connsiteY4" fmla="*/ 1398166 h 5450400"/>
              <a:gd name="connsiteX5" fmla="*/ 3514413 w 5393062"/>
              <a:gd name="connsiteY5" fmla="*/ 3434987 h 5450400"/>
              <a:gd name="connsiteX6" fmla="*/ 1142879 w 5393062"/>
              <a:gd name="connsiteY6" fmla="*/ 5450400 h 5450400"/>
              <a:gd name="connsiteX7" fmla="*/ 1796 w 5393062"/>
              <a:gd name="connsiteY7" fmla="*/ 4505259 h 5450400"/>
              <a:gd name="connsiteX8" fmla="*/ 1796 w 5393062"/>
              <a:gd name="connsiteY8" fmla="*/ 945140 h 5450400"/>
              <a:gd name="connsiteX0" fmla="*/ 1796 w 5393062"/>
              <a:gd name="connsiteY0" fmla="*/ 945140 h 5431739"/>
              <a:gd name="connsiteX1" fmla="*/ 1086896 w 5393062"/>
              <a:gd name="connsiteY1" fmla="*/ 0 h 5431739"/>
              <a:gd name="connsiteX2" fmla="*/ 4344835 w 5393062"/>
              <a:gd name="connsiteY2" fmla="*/ 18661 h 5431739"/>
              <a:gd name="connsiteX3" fmla="*/ 5392612 w 5393062"/>
              <a:gd name="connsiteY3" fmla="*/ 907818 h 5431739"/>
              <a:gd name="connsiteX4" fmla="*/ 5383282 w 5393062"/>
              <a:gd name="connsiteY4" fmla="*/ 1398166 h 5431739"/>
              <a:gd name="connsiteX5" fmla="*/ 3514413 w 5393062"/>
              <a:gd name="connsiteY5" fmla="*/ 3434987 h 5431739"/>
              <a:gd name="connsiteX6" fmla="*/ 1068234 w 5393062"/>
              <a:gd name="connsiteY6" fmla="*/ 5431739 h 5431739"/>
              <a:gd name="connsiteX7" fmla="*/ 1796 w 5393062"/>
              <a:gd name="connsiteY7" fmla="*/ 4505259 h 5431739"/>
              <a:gd name="connsiteX8" fmla="*/ 1796 w 5393062"/>
              <a:gd name="connsiteY8" fmla="*/ 945140 h 5431739"/>
              <a:gd name="connsiteX0" fmla="*/ 1796 w 5393062"/>
              <a:gd name="connsiteY0" fmla="*/ 945140 h 5431739"/>
              <a:gd name="connsiteX1" fmla="*/ 1086896 w 5393062"/>
              <a:gd name="connsiteY1" fmla="*/ 0 h 5431739"/>
              <a:gd name="connsiteX2" fmla="*/ 4344835 w 5393062"/>
              <a:gd name="connsiteY2" fmla="*/ 18661 h 5431739"/>
              <a:gd name="connsiteX3" fmla="*/ 5392612 w 5393062"/>
              <a:gd name="connsiteY3" fmla="*/ 907818 h 5431739"/>
              <a:gd name="connsiteX4" fmla="*/ 5383282 w 5393062"/>
              <a:gd name="connsiteY4" fmla="*/ 1398166 h 5431739"/>
              <a:gd name="connsiteX5" fmla="*/ 3514413 w 5393062"/>
              <a:gd name="connsiteY5" fmla="*/ 3434987 h 5431739"/>
              <a:gd name="connsiteX6" fmla="*/ 1068234 w 5393062"/>
              <a:gd name="connsiteY6" fmla="*/ 5431739 h 5431739"/>
              <a:gd name="connsiteX7" fmla="*/ 1796 w 5393062"/>
              <a:gd name="connsiteY7" fmla="*/ 4505259 h 5431739"/>
              <a:gd name="connsiteX8" fmla="*/ 1796 w 5393062"/>
              <a:gd name="connsiteY8" fmla="*/ 945140 h 5431739"/>
              <a:gd name="connsiteX0" fmla="*/ 1796 w 5393062"/>
              <a:gd name="connsiteY0" fmla="*/ 945140 h 5450401"/>
              <a:gd name="connsiteX1" fmla="*/ 1086896 w 5393062"/>
              <a:gd name="connsiteY1" fmla="*/ 0 h 5450401"/>
              <a:gd name="connsiteX2" fmla="*/ 4344835 w 5393062"/>
              <a:gd name="connsiteY2" fmla="*/ 18661 h 5450401"/>
              <a:gd name="connsiteX3" fmla="*/ 5392612 w 5393062"/>
              <a:gd name="connsiteY3" fmla="*/ 907818 h 5450401"/>
              <a:gd name="connsiteX4" fmla="*/ 5383282 w 5393062"/>
              <a:gd name="connsiteY4" fmla="*/ 1398166 h 5450401"/>
              <a:gd name="connsiteX5" fmla="*/ 3514413 w 5393062"/>
              <a:gd name="connsiteY5" fmla="*/ 3434987 h 5450401"/>
              <a:gd name="connsiteX6" fmla="*/ 1152209 w 5393062"/>
              <a:gd name="connsiteY6" fmla="*/ 5450401 h 5450401"/>
              <a:gd name="connsiteX7" fmla="*/ 1796 w 5393062"/>
              <a:gd name="connsiteY7" fmla="*/ 4505259 h 5450401"/>
              <a:gd name="connsiteX8" fmla="*/ 1796 w 5393062"/>
              <a:gd name="connsiteY8" fmla="*/ 945140 h 5450401"/>
              <a:gd name="connsiteX0" fmla="*/ 1796 w 5393062"/>
              <a:gd name="connsiteY0" fmla="*/ 945140 h 5450401"/>
              <a:gd name="connsiteX1" fmla="*/ 1086896 w 5393062"/>
              <a:gd name="connsiteY1" fmla="*/ 0 h 5450401"/>
              <a:gd name="connsiteX2" fmla="*/ 4344835 w 5393062"/>
              <a:gd name="connsiteY2" fmla="*/ 18661 h 5450401"/>
              <a:gd name="connsiteX3" fmla="*/ 5392612 w 5393062"/>
              <a:gd name="connsiteY3" fmla="*/ 907818 h 5450401"/>
              <a:gd name="connsiteX4" fmla="*/ 5383282 w 5393062"/>
              <a:gd name="connsiteY4" fmla="*/ 1398166 h 5450401"/>
              <a:gd name="connsiteX5" fmla="*/ 3514413 w 5393062"/>
              <a:gd name="connsiteY5" fmla="*/ 3434987 h 5450401"/>
              <a:gd name="connsiteX6" fmla="*/ 1152209 w 5393062"/>
              <a:gd name="connsiteY6" fmla="*/ 5450401 h 5450401"/>
              <a:gd name="connsiteX7" fmla="*/ 1796 w 5393062"/>
              <a:gd name="connsiteY7" fmla="*/ 4505259 h 5450401"/>
              <a:gd name="connsiteX8" fmla="*/ 1796 w 5393062"/>
              <a:gd name="connsiteY8" fmla="*/ 945140 h 5450401"/>
              <a:gd name="connsiteX0" fmla="*/ 1796 w 5393062"/>
              <a:gd name="connsiteY0" fmla="*/ 945140 h 5450401"/>
              <a:gd name="connsiteX1" fmla="*/ 1086896 w 5393062"/>
              <a:gd name="connsiteY1" fmla="*/ 0 h 5450401"/>
              <a:gd name="connsiteX2" fmla="*/ 4344835 w 5393062"/>
              <a:gd name="connsiteY2" fmla="*/ 18661 h 5450401"/>
              <a:gd name="connsiteX3" fmla="*/ 5392612 w 5393062"/>
              <a:gd name="connsiteY3" fmla="*/ 907818 h 5450401"/>
              <a:gd name="connsiteX4" fmla="*/ 5383282 w 5393062"/>
              <a:gd name="connsiteY4" fmla="*/ 1398166 h 5450401"/>
              <a:gd name="connsiteX5" fmla="*/ 3514413 w 5393062"/>
              <a:gd name="connsiteY5" fmla="*/ 3434987 h 5450401"/>
              <a:gd name="connsiteX6" fmla="*/ 1152209 w 5393062"/>
              <a:gd name="connsiteY6" fmla="*/ 5450401 h 5450401"/>
              <a:gd name="connsiteX7" fmla="*/ 1796 w 5393062"/>
              <a:gd name="connsiteY7" fmla="*/ 4505259 h 5450401"/>
              <a:gd name="connsiteX8" fmla="*/ 1796 w 5393062"/>
              <a:gd name="connsiteY8" fmla="*/ 945140 h 5450401"/>
              <a:gd name="connsiteX0" fmla="*/ 1796 w 5393062"/>
              <a:gd name="connsiteY0" fmla="*/ 945140 h 5450401"/>
              <a:gd name="connsiteX1" fmla="*/ 1086896 w 5393062"/>
              <a:gd name="connsiteY1" fmla="*/ 0 h 5450401"/>
              <a:gd name="connsiteX2" fmla="*/ 4344835 w 5393062"/>
              <a:gd name="connsiteY2" fmla="*/ 18661 h 5450401"/>
              <a:gd name="connsiteX3" fmla="*/ 5392612 w 5393062"/>
              <a:gd name="connsiteY3" fmla="*/ 907818 h 5450401"/>
              <a:gd name="connsiteX4" fmla="*/ 5383282 w 5393062"/>
              <a:gd name="connsiteY4" fmla="*/ 1398166 h 5450401"/>
              <a:gd name="connsiteX5" fmla="*/ 3514413 w 5393062"/>
              <a:gd name="connsiteY5" fmla="*/ 3434987 h 5450401"/>
              <a:gd name="connsiteX6" fmla="*/ 1152209 w 5393062"/>
              <a:gd name="connsiteY6" fmla="*/ 5450401 h 5450401"/>
              <a:gd name="connsiteX7" fmla="*/ 1796 w 5393062"/>
              <a:gd name="connsiteY7" fmla="*/ 4505259 h 5450401"/>
              <a:gd name="connsiteX8" fmla="*/ 1796 w 5393062"/>
              <a:gd name="connsiteY8" fmla="*/ 945140 h 5450401"/>
              <a:gd name="connsiteX0" fmla="*/ 1796 w 5393062"/>
              <a:gd name="connsiteY0" fmla="*/ 945140 h 5450401"/>
              <a:gd name="connsiteX1" fmla="*/ 1086896 w 5393062"/>
              <a:gd name="connsiteY1" fmla="*/ 0 h 5450401"/>
              <a:gd name="connsiteX2" fmla="*/ 4344835 w 5393062"/>
              <a:gd name="connsiteY2" fmla="*/ 18661 h 5450401"/>
              <a:gd name="connsiteX3" fmla="*/ 5392612 w 5393062"/>
              <a:gd name="connsiteY3" fmla="*/ 907818 h 5450401"/>
              <a:gd name="connsiteX4" fmla="*/ 5383282 w 5393062"/>
              <a:gd name="connsiteY4" fmla="*/ 1398166 h 5450401"/>
              <a:gd name="connsiteX5" fmla="*/ 3514413 w 5393062"/>
              <a:gd name="connsiteY5" fmla="*/ 3434987 h 5450401"/>
              <a:gd name="connsiteX6" fmla="*/ 1152209 w 5393062"/>
              <a:gd name="connsiteY6" fmla="*/ 5450401 h 5450401"/>
              <a:gd name="connsiteX7" fmla="*/ 1796 w 5393062"/>
              <a:gd name="connsiteY7" fmla="*/ 4505259 h 5450401"/>
              <a:gd name="connsiteX8" fmla="*/ 1796 w 5393062"/>
              <a:gd name="connsiteY8" fmla="*/ 945140 h 5450401"/>
              <a:gd name="connsiteX0" fmla="*/ 1796 w 5393062"/>
              <a:gd name="connsiteY0" fmla="*/ 945140 h 5450401"/>
              <a:gd name="connsiteX1" fmla="*/ 1086896 w 5393062"/>
              <a:gd name="connsiteY1" fmla="*/ 0 h 5450401"/>
              <a:gd name="connsiteX2" fmla="*/ 4344835 w 5393062"/>
              <a:gd name="connsiteY2" fmla="*/ 18661 h 5450401"/>
              <a:gd name="connsiteX3" fmla="*/ 5392612 w 5393062"/>
              <a:gd name="connsiteY3" fmla="*/ 907818 h 5450401"/>
              <a:gd name="connsiteX4" fmla="*/ 5383282 w 5393062"/>
              <a:gd name="connsiteY4" fmla="*/ 1398166 h 5450401"/>
              <a:gd name="connsiteX5" fmla="*/ 3514413 w 5393062"/>
              <a:gd name="connsiteY5" fmla="*/ 3434987 h 5450401"/>
              <a:gd name="connsiteX6" fmla="*/ 1152209 w 5393062"/>
              <a:gd name="connsiteY6" fmla="*/ 5450401 h 5450401"/>
              <a:gd name="connsiteX7" fmla="*/ 1796 w 5393062"/>
              <a:gd name="connsiteY7" fmla="*/ 4505259 h 5450401"/>
              <a:gd name="connsiteX8" fmla="*/ 1796 w 5393062"/>
              <a:gd name="connsiteY8" fmla="*/ 945140 h 545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3062" h="5450401">
                <a:moveTo>
                  <a:pt x="1796" y="945140"/>
                </a:moveTo>
                <a:cubicBezTo>
                  <a:pt x="1796" y="443766"/>
                  <a:pt x="585522" y="0"/>
                  <a:pt x="1086896" y="0"/>
                </a:cubicBezTo>
                <a:lnTo>
                  <a:pt x="4344835" y="18661"/>
                </a:lnTo>
                <a:cubicBezTo>
                  <a:pt x="4846209" y="18661"/>
                  <a:pt x="5411273" y="462427"/>
                  <a:pt x="5392612" y="907818"/>
                </a:cubicBezTo>
                <a:lnTo>
                  <a:pt x="5383282" y="1398166"/>
                </a:lnTo>
                <a:cubicBezTo>
                  <a:pt x="5271315" y="1852886"/>
                  <a:pt x="4407673" y="2417949"/>
                  <a:pt x="3514413" y="3434987"/>
                </a:cubicBezTo>
                <a:cubicBezTo>
                  <a:pt x="2471975" y="4340056"/>
                  <a:pt x="1840085" y="5385086"/>
                  <a:pt x="1152209" y="5450401"/>
                </a:cubicBezTo>
                <a:cubicBezTo>
                  <a:pt x="594851" y="5450401"/>
                  <a:pt x="1796" y="5006633"/>
                  <a:pt x="1796" y="4505259"/>
                </a:cubicBezTo>
                <a:cubicBezTo>
                  <a:pt x="-4424" y="3306112"/>
                  <a:pt x="8016" y="2144287"/>
                  <a:pt x="1796" y="945140"/>
                </a:cubicBezTo>
                <a:close/>
              </a:path>
            </a:pathLst>
          </a:custGeom>
          <a:solidFill>
            <a:schemeClr val="bg1"/>
          </a:solidFill>
        </p:spPr>
        <p:txBody>
          <a:bodyPr/>
          <a:lstStyle>
            <a:lvl1pPr marL="0" indent="0" algn="ctr">
              <a:buNone/>
              <a:defRPr/>
            </a:lvl1pPr>
          </a:lstStyle>
          <a:p>
            <a:r>
              <a:rPr lang="nb-NO"/>
              <a:t>Klikk på ikonet for å legge til et bilde</a:t>
            </a:r>
            <a:endParaRPr lang="nb-NO" dirty="0"/>
          </a:p>
        </p:txBody>
      </p:sp>
      <p:pic>
        <p:nvPicPr>
          <p:cNvPr id="3" name="Picture 2" descr="Shape&#10;&#10;Description automatically generated with medium confidence">
            <a:extLst>
              <a:ext uri="{FF2B5EF4-FFF2-40B4-BE49-F238E27FC236}">
                <a16:creationId xmlns:a16="http://schemas.microsoft.com/office/drawing/2014/main" id="{5E8B66B1-EBA6-7B70-4714-FD2CD6243AC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26029" y="5718093"/>
            <a:ext cx="1898451" cy="976560"/>
          </a:xfrm>
          <a:prstGeom prst="rect">
            <a:avLst/>
          </a:prstGeom>
        </p:spPr>
      </p:pic>
    </p:spTree>
    <p:extLst>
      <p:ext uri="{BB962C8B-B14F-4D97-AF65-F5344CB8AC3E}">
        <p14:creationId xmlns:p14="http://schemas.microsoft.com/office/powerpoint/2010/main" val="98830672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tel med 2 bilder og tekstboks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022222-5CAC-4F94-8F4F-5BF43DA49142}"/>
              </a:ext>
            </a:extLst>
          </p:cNvPr>
          <p:cNvSpPr>
            <a:spLocks noGrp="1"/>
          </p:cNvSpPr>
          <p:nvPr>
            <p:ph type="ctrTitle"/>
          </p:nvPr>
        </p:nvSpPr>
        <p:spPr>
          <a:xfrm>
            <a:off x="721564" y="425482"/>
            <a:ext cx="10475169" cy="761160"/>
          </a:xfrm>
        </p:spPr>
        <p:txBody>
          <a:bodyPr anchor="b"/>
          <a:lstStyle>
            <a:lvl1pPr algn="l">
              <a:lnSpc>
                <a:spcPct val="93000"/>
              </a:lnSpc>
              <a:defRPr sz="3600" b="0" spc="30" baseline="0">
                <a:latin typeface="+mn-lt"/>
              </a:defRPr>
            </a:lvl1pPr>
          </a:lstStyle>
          <a:p>
            <a:r>
              <a:rPr lang="nb-NO"/>
              <a:t>Klikk for å redigere tittelstil</a:t>
            </a:r>
            <a:endParaRPr lang="nb-NO" dirty="0"/>
          </a:p>
        </p:txBody>
      </p:sp>
      <p:sp>
        <p:nvSpPr>
          <p:cNvPr id="4" name="Plassholder for dato 3">
            <a:extLst>
              <a:ext uri="{FF2B5EF4-FFF2-40B4-BE49-F238E27FC236}">
                <a16:creationId xmlns:a16="http://schemas.microsoft.com/office/drawing/2014/main" id="{4869AC60-9288-4133-BB6A-E8393F265770}"/>
              </a:ext>
            </a:extLst>
          </p:cNvPr>
          <p:cNvSpPr>
            <a:spLocks noGrp="1"/>
          </p:cNvSpPr>
          <p:nvPr>
            <p:ph type="dt" sz="half" idx="10"/>
          </p:nvPr>
        </p:nvSpPr>
        <p:spPr/>
        <p:txBody>
          <a:bodyPr/>
          <a:lstStyle/>
          <a:p>
            <a:fld id="{E66C368E-3D97-4BB7-A812-CBA2419E65F8}" type="datetime1">
              <a:rPr lang="nb-NO" smtClean="0"/>
              <a:t>05.05.2025</a:t>
            </a:fld>
            <a:endParaRPr lang="nb-NO"/>
          </a:p>
        </p:txBody>
      </p:sp>
      <p:sp>
        <p:nvSpPr>
          <p:cNvPr id="5" name="Plassholder for bunntekst 4">
            <a:extLst>
              <a:ext uri="{FF2B5EF4-FFF2-40B4-BE49-F238E27FC236}">
                <a16:creationId xmlns:a16="http://schemas.microsoft.com/office/drawing/2014/main" id="{864B45AC-8403-4951-8247-EBE93C5C2D4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95BB99E-7437-46CA-B207-86A643EB375F}"/>
              </a:ext>
            </a:extLst>
          </p:cNvPr>
          <p:cNvSpPr>
            <a:spLocks noGrp="1"/>
          </p:cNvSpPr>
          <p:nvPr>
            <p:ph type="sldNum" sz="quarter" idx="12"/>
          </p:nvPr>
        </p:nvSpPr>
        <p:spPr/>
        <p:txBody>
          <a:bodyPr/>
          <a:lstStyle/>
          <a:p>
            <a:fld id="{B5D1EE64-2AC8-478B-9513-F2665BF20444}" type="slidenum">
              <a:rPr lang="nb-NO" smtClean="0"/>
              <a:t>‹#›</a:t>
            </a:fld>
            <a:endParaRPr lang="nb-NO" dirty="0"/>
          </a:p>
        </p:txBody>
      </p:sp>
      <p:sp>
        <p:nvSpPr>
          <p:cNvPr id="10" name="Plassholder for tekst 9">
            <a:extLst>
              <a:ext uri="{FF2B5EF4-FFF2-40B4-BE49-F238E27FC236}">
                <a16:creationId xmlns:a16="http://schemas.microsoft.com/office/drawing/2014/main" id="{8E017141-B32F-4A98-9AE0-79D822E49A94}"/>
              </a:ext>
            </a:extLst>
          </p:cNvPr>
          <p:cNvSpPr>
            <a:spLocks noGrp="1"/>
          </p:cNvSpPr>
          <p:nvPr>
            <p:ph type="body" sz="quarter" idx="13"/>
          </p:nvPr>
        </p:nvSpPr>
        <p:spPr>
          <a:xfrm>
            <a:off x="721566" y="3806892"/>
            <a:ext cx="5091405" cy="503853"/>
          </a:xfrm>
        </p:spPr>
        <p:txBody>
          <a:bodyPr/>
          <a:lstStyle>
            <a:lvl1pPr marL="0" indent="0">
              <a:lnSpc>
                <a:spcPct val="100000"/>
              </a:lnSpc>
              <a:spcBef>
                <a:spcPts val="0"/>
              </a:spcBef>
              <a:buNone/>
              <a:defRPr sz="2800" spc="10" baseline="0"/>
            </a:lvl1pPr>
          </a:lstStyle>
          <a:p>
            <a:pPr lvl="0"/>
            <a:r>
              <a:rPr lang="nb-NO"/>
              <a:t>Klikk for å redigere tekststiler i malen</a:t>
            </a:r>
          </a:p>
        </p:txBody>
      </p:sp>
      <p:pic>
        <p:nvPicPr>
          <p:cNvPr id="12" name="Grafikk 11">
            <a:extLst>
              <a:ext uri="{FF2B5EF4-FFF2-40B4-BE49-F238E27FC236}">
                <a16:creationId xmlns:a16="http://schemas.microsoft.com/office/drawing/2014/main" id="{BDECC414-8C6C-4E82-8A30-EE5044AC77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00" y="6188400"/>
            <a:ext cx="1702800" cy="165197"/>
          </a:xfrm>
          <a:prstGeom prst="rect">
            <a:avLst/>
          </a:prstGeom>
        </p:spPr>
      </p:pic>
      <p:sp>
        <p:nvSpPr>
          <p:cNvPr id="9" name="Plassholder for tekst 8">
            <a:extLst>
              <a:ext uri="{FF2B5EF4-FFF2-40B4-BE49-F238E27FC236}">
                <a16:creationId xmlns:a16="http://schemas.microsoft.com/office/drawing/2014/main" id="{C9F246A4-8FD7-4D68-B7B2-D82096747D29}"/>
              </a:ext>
            </a:extLst>
          </p:cNvPr>
          <p:cNvSpPr>
            <a:spLocks noGrp="1"/>
          </p:cNvSpPr>
          <p:nvPr>
            <p:ph type="body" sz="quarter" idx="14"/>
          </p:nvPr>
        </p:nvSpPr>
        <p:spPr>
          <a:xfrm>
            <a:off x="721566" y="4329075"/>
            <a:ext cx="5091405" cy="1623856"/>
          </a:xfrm>
        </p:spPr>
        <p:txBody>
          <a:bodyPr/>
          <a:lstStyle>
            <a:lvl1pPr marL="0" indent="0">
              <a:lnSpc>
                <a:spcPct val="100000"/>
              </a:lnSpc>
              <a:spcBef>
                <a:spcPts val="0"/>
              </a:spcBef>
              <a:buNone/>
              <a:defRPr spc="20" baseline="0"/>
            </a:lvl1pPr>
          </a:lstStyle>
          <a:p>
            <a:pPr lvl="0"/>
            <a:r>
              <a:rPr lang="nb-NO"/>
              <a:t>Klikk for å redigere tekststiler i malen</a:t>
            </a:r>
          </a:p>
        </p:txBody>
      </p:sp>
      <p:sp>
        <p:nvSpPr>
          <p:cNvPr id="13" name="Plassholder for bilde 9">
            <a:extLst>
              <a:ext uri="{FF2B5EF4-FFF2-40B4-BE49-F238E27FC236}">
                <a16:creationId xmlns:a16="http://schemas.microsoft.com/office/drawing/2014/main" id="{54FA917D-A0D6-41B8-AE11-4143A5C542DC}"/>
              </a:ext>
            </a:extLst>
          </p:cNvPr>
          <p:cNvSpPr>
            <a:spLocks noGrp="1"/>
          </p:cNvSpPr>
          <p:nvPr>
            <p:ph type="pic" sz="quarter" idx="15"/>
          </p:nvPr>
        </p:nvSpPr>
        <p:spPr>
          <a:xfrm>
            <a:off x="705600" y="1893600"/>
            <a:ext cx="1576800" cy="1576800"/>
          </a:xfrm>
          <a:prstGeom prst="roundRect">
            <a:avLst>
              <a:gd name="adj" fmla="val 19662"/>
            </a:avLst>
          </a:prstGeom>
          <a:solidFill>
            <a:srgbClr val="D5EEF6"/>
          </a:solidFill>
        </p:spPr>
        <p:txBody>
          <a:bodyPr/>
          <a:lstStyle>
            <a:lvl1pPr marL="0" indent="0" algn="ctr">
              <a:buNone/>
              <a:defRPr/>
            </a:lvl1pPr>
          </a:lstStyle>
          <a:p>
            <a:r>
              <a:rPr lang="nb-NO"/>
              <a:t>Klikk på ikonet for å legge til et bilde</a:t>
            </a:r>
            <a:endParaRPr lang="nb-NO" dirty="0"/>
          </a:p>
        </p:txBody>
      </p:sp>
      <p:sp>
        <p:nvSpPr>
          <p:cNvPr id="14" name="Plassholder for tekst 9">
            <a:extLst>
              <a:ext uri="{FF2B5EF4-FFF2-40B4-BE49-F238E27FC236}">
                <a16:creationId xmlns:a16="http://schemas.microsoft.com/office/drawing/2014/main" id="{A8F62251-484A-4DB8-B9A6-8773BAE23E86}"/>
              </a:ext>
            </a:extLst>
          </p:cNvPr>
          <p:cNvSpPr>
            <a:spLocks noGrp="1"/>
          </p:cNvSpPr>
          <p:nvPr>
            <p:ph type="body" sz="quarter" idx="16"/>
          </p:nvPr>
        </p:nvSpPr>
        <p:spPr>
          <a:xfrm>
            <a:off x="6245285" y="3806892"/>
            <a:ext cx="5091405" cy="503853"/>
          </a:xfrm>
        </p:spPr>
        <p:txBody>
          <a:bodyPr/>
          <a:lstStyle>
            <a:lvl1pPr marL="0" indent="0">
              <a:lnSpc>
                <a:spcPct val="100000"/>
              </a:lnSpc>
              <a:spcBef>
                <a:spcPts val="0"/>
              </a:spcBef>
              <a:buNone/>
              <a:defRPr sz="2800" spc="10" baseline="0"/>
            </a:lvl1pPr>
          </a:lstStyle>
          <a:p>
            <a:pPr lvl="0"/>
            <a:r>
              <a:rPr lang="nb-NO"/>
              <a:t>Klikk for å redigere tekststiler i malen</a:t>
            </a:r>
          </a:p>
        </p:txBody>
      </p:sp>
      <p:sp>
        <p:nvSpPr>
          <p:cNvPr id="16" name="Plassholder for tekst 8">
            <a:extLst>
              <a:ext uri="{FF2B5EF4-FFF2-40B4-BE49-F238E27FC236}">
                <a16:creationId xmlns:a16="http://schemas.microsoft.com/office/drawing/2014/main" id="{BDA7DA84-3988-459B-9107-52798FAC86E6}"/>
              </a:ext>
            </a:extLst>
          </p:cNvPr>
          <p:cNvSpPr>
            <a:spLocks noGrp="1"/>
          </p:cNvSpPr>
          <p:nvPr>
            <p:ph type="body" sz="quarter" idx="17"/>
          </p:nvPr>
        </p:nvSpPr>
        <p:spPr>
          <a:xfrm>
            <a:off x="6245284" y="4320076"/>
            <a:ext cx="5091405" cy="1623856"/>
          </a:xfrm>
        </p:spPr>
        <p:txBody>
          <a:bodyPr/>
          <a:lstStyle>
            <a:lvl1pPr marL="0" indent="0">
              <a:lnSpc>
                <a:spcPct val="100000"/>
              </a:lnSpc>
              <a:spcBef>
                <a:spcPts val="0"/>
              </a:spcBef>
              <a:buNone/>
              <a:defRPr spc="20" baseline="0"/>
            </a:lvl1pPr>
          </a:lstStyle>
          <a:p>
            <a:pPr lvl="0"/>
            <a:r>
              <a:rPr lang="nb-NO"/>
              <a:t>Klikk for å redigere tekststiler i malen</a:t>
            </a:r>
          </a:p>
        </p:txBody>
      </p:sp>
      <p:sp>
        <p:nvSpPr>
          <p:cNvPr id="17" name="Plassholder for bilde 9">
            <a:extLst>
              <a:ext uri="{FF2B5EF4-FFF2-40B4-BE49-F238E27FC236}">
                <a16:creationId xmlns:a16="http://schemas.microsoft.com/office/drawing/2014/main" id="{9265823B-5EFC-4836-B0CC-BC80264A9DA8}"/>
              </a:ext>
            </a:extLst>
          </p:cNvPr>
          <p:cNvSpPr>
            <a:spLocks noGrp="1"/>
          </p:cNvSpPr>
          <p:nvPr>
            <p:ph type="pic" sz="quarter" idx="18"/>
          </p:nvPr>
        </p:nvSpPr>
        <p:spPr>
          <a:xfrm>
            <a:off x="6228000" y="1893600"/>
            <a:ext cx="1576800" cy="1576800"/>
          </a:xfrm>
          <a:prstGeom prst="roundRect">
            <a:avLst>
              <a:gd name="adj" fmla="val 19662"/>
            </a:avLst>
          </a:prstGeom>
          <a:solidFill>
            <a:srgbClr val="D5EEF6"/>
          </a:solidFill>
        </p:spPr>
        <p:txBody>
          <a:bodyPr/>
          <a:lstStyle>
            <a:lvl1pPr marL="0" indent="0" algn="ctr">
              <a:buNone/>
              <a:defRPr/>
            </a:lvl1pPr>
          </a:lstStyle>
          <a:p>
            <a:r>
              <a:rPr lang="nb-NO"/>
              <a:t>Klikk på ikonet for å legge til et bilde</a:t>
            </a:r>
            <a:endParaRPr lang="nb-NO" dirty="0"/>
          </a:p>
        </p:txBody>
      </p:sp>
      <p:pic>
        <p:nvPicPr>
          <p:cNvPr id="3" name="Picture 2" descr="Shape&#10;&#10;Description automatically generated with medium confidence">
            <a:extLst>
              <a:ext uri="{FF2B5EF4-FFF2-40B4-BE49-F238E27FC236}">
                <a16:creationId xmlns:a16="http://schemas.microsoft.com/office/drawing/2014/main" id="{CBF747FD-9B13-B214-280A-0DCC048B8EF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26029" y="5718093"/>
            <a:ext cx="1898451" cy="976560"/>
          </a:xfrm>
          <a:prstGeom prst="rect">
            <a:avLst/>
          </a:prstGeom>
        </p:spPr>
      </p:pic>
    </p:spTree>
    <p:extLst>
      <p:ext uri="{BB962C8B-B14F-4D97-AF65-F5344CB8AC3E}">
        <p14:creationId xmlns:p14="http://schemas.microsoft.com/office/powerpoint/2010/main" val="136805691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 med 3 bilder og tekstboks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022222-5CAC-4F94-8F4F-5BF43DA49142}"/>
              </a:ext>
            </a:extLst>
          </p:cNvPr>
          <p:cNvSpPr>
            <a:spLocks noGrp="1"/>
          </p:cNvSpPr>
          <p:nvPr>
            <p:ph type="ctrTitle"/>
          </p:nvPr>
        </p:nvSpPr>
        <p:spPr>
          <a:xfrm>
            <a:off x="721564" y="425482"/>
            <a:ext cx="10475169" cy="761160"/>
          </a:xfrm>
        </p:spPr>
        <p:txBody>
          <a:bodyPr anchor="b"/>
          <a:lstStyle>
            <a:lvl1pPr algn="l">
              <a:lnSpc>
                <a:spcPct val="93000"/>
              </a:lnSpc>
              <a:defRPr sz="3600" b="0" spc="30" baseline="0">
                <a:latin typeface="+mn-lt"/>
              </a:defRPr>
            </a:lvl1pPr>
          </a:lstStyle>
          <a:p>
            <a:r>
              <a:rPr lang="nb-NO"/>
              <a:t>Klikk for å redigere tittelstil</a:t>
            </a:r>
            <a:endParaRPr lang="nb-NO" dirty="0"/>
          </a:p>
        </p:txBody>
      </p:sp>
      <p:sp>
        <p:nvSpPr>
          <p:cNvPr id="4" name="Plassholder for dato 3">
            <a:extLst>
              <a:ext uri="{FF2B5EF4-FFF2-40B4-BE49-F238E27FC236}">
                <a16:creationId xmlns:a16="http://schemas.microsoft.com/office/drawing/2014/main" id="{4869AC60-9288-4133-BB6A-E8393F265770}"/>
              </a:ext>
            </a:extLst>
          </p:cNvPr>
          <p:cNvSpPr>
            <a:spLocks noGrp="1"/>
          </p:cNvSpPr>
          <p:nvPr>
            <p:ph type="dt" sz="half" idx="10"/>
          </p:nvPr>
        </p:nvSpPr>
        <p:spPr/>
        <p:txBody>
          <a:bodyPr/>
          <a:lstStyle/>
          <a:p>
            <a:fld id="{E66C368E-3D97-4BB7-A812-CBA2419E65F8}" type="datetime1">
              <a:rPr lang="nb-NO" smtClean="0"/>
              <a:t>05.05.2025</a:t>
            </a:fld>
            <a:endParaRPr lang="nb-NO"/>
          </a:p>
        </p:txBody>
      </p:sp>
      <p:sp>
        <p:nvSpPr>
          <p:cNvPr id="5" name="Plassholder for bunntekst 4">
            <a:extLst>
              <a:ext uri="{FF2B5EF4-FFF2-40B4-BE49-F238E27FC236}">
                <a16:creationId xmlns:a16="http://schemas.microsoft.com/office/drawing/2014/main" id="{864B45AC-8403-4951-8247-EBE93C5C2D4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95BB99E-7437-46CA-B207-86A643EB375F}"/>
              </a:ext>
            </a:extLst>
          </p:cNvPr>
          <p:cNvSpPr>
            <a:spLocks noGrp="1"/>
          </p:cNvSpPr>
          <p:nvPr>
            <p:ph type="sldNum" sz="quarter" idx="12"/>
          </p:nvPr>
        </p:nvSpPr>
        <p:spPr/>
        <p:txBody>
          <a:bodyPr/>
          <a:lstStyle/>
          <a:p>
            <a:fld id="{B5D1EE64-2AC8-478B-9513-F2665BF20444}" type="slidenum">
              <a:rPr lang="nb-NO" smtClean="0"/>
              <a:t>‹#›</a:t>
            </a:fld>
            <a:endParaRPr lang="nb-NO" dirty="0"/>
          </a:p>
        </p:txBody>
      </p:sp>
      <p:sp>
        <p:nvSpPr>
          <p:cNvPr id="10" name="Plassholder for tekst 9">
            <a:extLst>
              <a:ext uri="{FF2B5EF4-FFF2-40B4-BE49-F238E27FC236}">
                <a16:creationId xmlns:a16="http://schemas.microsoft.com/office/drawing/2014/main" id="{8E017141-B32F-4A98-9AE0-79D822E49A94}"/>
              </a:ext>
            </a:extLst>
          </p:cNvPr>
          <p:cNvSpPr>
            <a:spLocks noGrp="1"/>
          </p:cNvSpPr>
          <p:nvPr>
            <p:ph type="body" sz="quarter" idx="13"/>
          </p:nvPr>
        </p:nvSpPr>
        <p:spPr>
          <a:xfrm>
            <a:off x="721566" y="3564293"/>
            <a:ext cx="3402565" cy="340349"/>
          </a:xfrm>
        </p:spPr>
        <p:txBody>
          <a:bodyPr/>
          <a:lstStyle>
            <a:lvl1pPr marL="0" indent="0">
              <a:lnSpc>
                <a:spcPct val="100000"/>
              </a:lnSpc>
              <a:spcBef>
                <a:spcPts val="0"/>
              </a:spcBef>
              <a:buNone/>
              <a:defRPr sz="2300" spc="10" baseline="0"/>
            </a:lvl1pPr>
          </a:lstStyle>
          <a:p>
            <a:pPr lvl="0"/>
            <a:r>
              <a:rPr lang="nb-NO"/>
              <a:t>Klikk for å redigere tekststiler i malen</a:t>
            </a:r>
          </a:p>
        </p:txBody>
      </p:sp>
      <p:pic>
        <p:nvPicPr>
          <p:cNvPr id="12" name="Grafikk 11">
            <a:extLst>
              <a:ext uri="{FF2B5EF4-FFF2-40B4-BE49-F238E27FC236}">
                <a16:creationId xmlns:a16="http://schemas.microsoft.com/office/drawing/2014/main" id="{BDECC414-8C6C-4E82-8A30-EE5044AC77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00" y="6188400"/>
            <a:ext cx="1702800" cy="165197"/>
          </a:xfrm>
          <a:prstGeom prst="rect">
            <a:avLst/>
          </a:prstGeom>
        </p:spPr>
      </p:pic>
      <p:sp>
        <p:nvSpPr>
          <p:cNvPr id="9" name="Plassholder for tekst 8">
            <a:extLst>
              <a:ext uri="{FF2B5EF4-FFF2-40B4-BE49-F238E27FC236}">
                <a16:creationId xmlns:a16="http://schemas.microsoft.com/office/drawing/2014/main" id="{C9F246A4-8FD7-4D68-B7B2-D82096747D29}"/>
              </a:ext>
            </a:extLst>
          </p:cNvPr>
          <p:cNvSpPr>
            <a:spLocks noGrp="1"/>
          </p:cNvSpPr>
          <p:nvPr>
            <p:ph type="body" sz="quarter" idx="14"/>
          </p:nvPr>
        </p:nvSpPr>
        <p:spPr>
          <a:xfrm>
            <a:off x="721566" y="4021166"/>
            <a:ext cx="3402565" cy="1922766"/>
          </a:xfrm>
        </p:spPr>
        <p:txBody>
          <a:bodyPr/>
          <a:lstStyle>
            <a:lvl1pPr marL="0" indent="0">
              <a:lnSpc>
                <a:spcPct val="100000"/>
              </a:lnSpc>
              <a:spcBef>
                <a:spcPts val="0"/>
              </a:spcBef>
              <a:buNone/>
              <a:defRPr spc="20" baseline="0"/>
            </a:lvl1pPr>
          </a:lstStyle>
          <a:p>
            <a:pPr lvl="0"/>
            <a:r>
              <a:rPr lang="nb-NO"/>
              <a:t>Klikk for å redigere tekststiler i malen</a:t>
            </a:r>
          </a:p>
        </p:txBody>
      </p:sp>
      <p:sp>
        <p:nvSpPr>
          <p:cNvPr id="13" name="Plassholder for bilde 9">
            <a:extLst>
              <a:ext uri="{FF2B5EF4-FFF2-40B4-BE49-F238E27FC236}">
                <a16:creationId xmlns:a16="http://schemas.microsoft.com/office/drawing/2014/main" id="{54FA917D-A0D6-41B8-AE11-4143A5C542DC}"/>
              </a:ext>
            </a:extLst>
          </p:cNvPr>
          <p:cNvSpPr>
            <a:spLocks noGrp="1"/>
          </p:cNvSpPr>
          <p:nvPr>
            <p:ph type="pic" sz="quarter" idx="15"/>
          </p:nvPr>
        </p:nvSpPr>
        <p:spPr>
          <a:xfrm>
            <a:off x="705600" y="1659600"/>
            <a:ext cx="1576800" cy="1576800"/>
          </a:xfrm>
          <a:prstGeom prst="roundRect">
            <a:avLst>
              <a:gd name="adj" fmla="val 19662"/>
            </a:avLst>
          </a:prstGeom>
          <a:solidFill>
            <a:srgbClr val="D5EEF6"/>
          </a:solidFill>
        </p:spPr>
        <p:txBody>
          <a:bodyPr/>
          <a:lstStyle>
            <a:lvl1pPr marL="0" indent="0" algn="ctr">
              <a:buNone/>
              <a:defRPr/>
            </a:lvl1pPr>
          </a:lstStyle>
          <a:p>
            <a:r>
              <a:rPr lang="nb-NO"/>
              <a:t>Klikk på ikonet for å legge til et bilde</a:t>
            </a:r>
            <a:endParaRPr lang="nb-NO" dirty="0"/>
          </a:p>
        </p:txBody>
      </p:sp>
      <p:sp>
        <p:nvSpPr>
          <p:cNvPr id="17" name="Plassholder for bilde 9">
            <a:extLst>
              <a:ext uri="{FF2B5EF4-FFF2-40B4-BE49-F238E27FC236}">
                <a16:creationId xmlns:a16="http://schemas.microsoft.com/office/drawing/2014/main" id="{9265823B-5EFC-4836-B0CC-BC80264A9DA8}"/>
              </a:ext>
            </a:extLst>
          </p:cNvPr>
          <p:cNvSpPr>
            <a:spLocks noGrp="1"/>
          </p:cNvSpPr>
          <p:nvPr>
            <p:ph type="pic" sz="quarter" idx="18"/>
          </p:nvPr>
        </p:nvSpPr>
        <p:spPr>
          <a:xfrm>
            <a:off x="4388400" y="1659600"/>
            <a:ext cx="1576800" cy="1576800"/>
          </a:xfrm>
          <a:prstGeom prst="roundRect">
            <a:avLst>
              <a:gd name="adj" fmla="val 19662"/>
            </a:avLst>
          </a:prstGeom>
          <a:solidFill>
            <a:srgbClr val="D5EEF6"/>
          </a:solidFill>
        </p:spPr>
        <p:txBody>
          <a:bodyPr/>
          <a:lstStyle>
            <a:lvl1pPr marL="0" indent="0" algn="ctr">
              <a:buNone/>
              <a:defRPr/>
            </a:lvl1pPr>
          </a:lstStyle>
          <a:p>
            <a:r>
              <a:rPr lang="nb-NO"/>
              <a:t>Klikk på ikonet for å legge til et bilde</a:t>
            </a:r>
            <a:endParaRPr lang="nb-NO" dirty="0"/>
          </a:p>
        </p:txBody>
      </p:sp>
      <p:sp>
        <p:nvSpPr>
          <p:cNvPr id="18" name="Plassholder for tekst 9">
            <a:extLst>
              <a:ext uri="{FF2B5EF4-FFF2-40B4-BE49-F238E27FC236}">
                <a16:creationId xmlns:a16="http://schemas.microsoft.com/office/drawing/2014/main" id="{ECFAF00F-1720-4257-8FB8-DD0F9F119B14}"/>
              </a:ext>
            </a:extLst>
          </p:cNvPr>
          <p:cNvSpPr>
            <a:spLocks noGrp="1"/>
          </p:cNvSpPr>
          <p:nvPr>
            <p:ph type="body" sz="quarter" idx="19"/>
          </p:nvPr>
        </p:nvSpPr>
        <p:spPr>
          <a:xfrm>
            <a:off x="4397827" y="3564292"/>
            <a:ext cx="3402565" cy="340349"/>
          </a:xfrm>
        </p:spPr>
        <p:txBody>
          <a:bodyPr/>
          <a:lstStyle>
            <a:lvl1pPr marL="0" indent="0">
              <a:lnSpc>
                <a:spcPct val="100000"/>
              </a:lnSpc>
              <a:spcBef>
                <a:spcPts val="0"/>
              </a:spcBef>
              <a:buNone/>
              <a:defRPr sz="2300" spc="10" baseline="0"/>
            </a:lvl1pPr>
          </a:lstStyle>
          <a:p>
            <a:pPr lvl="0"/>
            <a:r>
              <a:rPr lang="nb-NO"/>
              <a:t>Klikk for å redigere tekststiler i malen</a:t>
            </a:r>
          </a:p>
        </p:txBody>
      </p:sp>
      <p:sp>
        <p:nvSpPr>
          <p:cNvPr id="19" name="Plassholder for tekst 9">
            <a:extLst>
              <a:ext uri="{FF2B5EF4-FFF2-40B4-BE49-F238E27FC236}">
                <a16:creationId xmlns:a16="http://schemas.microsoft.com/office/drawing/2014/main" id="{21E32987-D552-4146-A157-F3035157553E}"/>
              </a:ext>
            </a:extLst>
          </p:cNvPr>
          <p:cNvSpPr>
            <a:spLocks noGrp="1"/>
          </p:cNvSpPr>
          <p:nvPr>
            <p:ph type="body" sz="quarter" idx="20"/>
          </p:nvPr>
        </p:nvSpPr>
        <p:spPr>
          <a:xfrm>
            <a:off x="8078766" y="3564291"/>
            <a:ext cx="3402565" cy="340349"/>
          </a:xfrm>
        </p:spPr>
        <p:txBody>
          <a:bodyPr/>
          <a:lstStyle>
            <a:lvl1pPr marL="0" indent="0">
              <a:lnSpc>
                <a:spcPct val="100000"/>
              </a:lnSpc>
              <a:spcBef>
                <a:spcPts val="0"/>
              </a:spcBef>
              <a:buNone/>
              <a:defRPr sz="2300" spc="10" baseline="0"/>
            </a:lvl1pPr>
          </a:lstStyle>
          <a:p>
            <a:pPr lvl="0"/>
            <a:r>
              <a:rPr lang="nb-NO"/>
              <a:t>Klikk for å redigere tekststiler i malen</a:t>
            </a:r>
          </a:p>
        </p:txBody>
      </p:sp>
      <p:sp>
        <p:nvSpPr>
          <p:cNvPr id="20" name="Plassholder for tekst 8">
            <a:extLst>
              <a:ext uri="{FF2B5EF4-FFF2-40B4-BE49-F238E27FC236}">
                <a16:creationId xmlns:a16="http://schemas.microsoft.com/office/drawing/2014/main" id="{0AA785BD-E1BD-4C87-9C9D-9C1FC1860A44}"/>
              </a:ext>
            </a:extLst>
          </p:cNvPr>
          <p:cNvSpPr>
            <a:spLocks noGrp="1"/>
          </p:cNvSpPr>
          <p:nvPr>
            <p:ph type="body" sz="quarter" idx="21"/>
          </p:nvPr>
        </p:nvSpPr>
        <p:spPr>
          <a:xfrm>
            <a:off x="4397827" y="4021166"/>
            <a:ext cx="3402565" cy="1922766"/>
          </a:xfrm>
        </p:spPr>
        <p:txBody>
          <a:bodyPr/>
          <a:lstStyle>
            <a:lvl1pPr marL="0" indent="0">
              <a:lnSpc>
                <a:spcPct val="100000"/>
              </a:lnSpc>
              <a:spcBef>
                <a:spcPts val="0"/>
              </a:spcBef>
              <a:buNone/>
              <a:defRPr spc="20" baseline="0"/>
            </a:lvl1pPr>
          </a:lstStyle>
          <a:p>
            <a:pPr lvl="0"/>
            <a:r>
              <a:rPr lang="nb-NO"/>
              <a:t>Klikk for å redigere tekststiler i malen</a:t>
            </a:r>
          </a:p>
        </p:txBody>
      </p:sp>
      <p:sp>
        <p:nvSpPr>
          <p:cNvPr id="21" name="Plassholder for tekst 8">
            <a:extLst>
              <a:ext uri="{FF2B5EF4-FFF2-40B4-BE49-F238E27FC236}">
                <a16:creationId xmlns:a16="http://schemas.microsoft.com/office/drawing/2014/main" id="{FDEC14A8-0ED3-4773-8B78-F75A73859406}"/>
              </a:ext>
            </a:extLst>
          </p:cNvPr>
          <p:cNvSpPr>
            <a:spLocks noGrp="1"/>
          </p:cNvSpPr>
          <p:nvPr>
            <p:ph type="body" sz="quarter" idx="22"/>
          </p:nvPr>
        </p:nvSpPr>
        <p:spPr>
          <a:xfrm>
            <a:off x="8078766" y="4021166"/>
            <a:ext cx="3402565" cy="1922766"/>
          </a:xfrm>
        </p:spPr>
        <p:txBody>
          <a:bodyPr/>
          <a:lstStyle>
            <a:lvl1pPr marL="0" indent="0">
              <a:lnSpc>
                <a:spcPct val="100000"/>
              </a:lnSpc>
              <a:spcBef>
                <a:spcPts val="0"/>
              </a:spcBef>
              <a:buNone/>
              <a:defRPr spc="20" baseline="0"/>
            </a:lvl1pPr>
          </a:lstStyle>
          <a:p>
            <a:pPr lvl="0"/>
            <a:r>
              <a:rPr lang="nb-NO"/>
              <a:t>Klikk for å redigere tekststiler i malen</a:t>
            </a:r>
          </a:p>
        </p:txBody>
      </p:sp>
      <p:sp>
        <p:nvSpPr>
          <p:cNvPr id="22" name="Plassholder for bilde 9">
            <a:extLst>
              <a:ext uri="{FF2B5EF4-FFF2-40B4-BE49-F238E27FC236}">
                <a16:creationId xmlns:a16="http://schemas.microsoft.com/office/drawing/2014/main" id="{BDF2C2CB-3C69-4B66-AF00-7872A200AF38}"/>
              </a:ext>
            </a:extLst>
          </p:cNvPr>
          <p:cNvSpPr>
            <a:spLocks noGrp="1"/>
          </p:cNvSpPr>
          <p:nvPr>
            <p:ph type="pic" sz="quarter" idx="23"/>
          </p:nvPr>
        </p:nvSpPr>
        <p:spPr>
          <a:xfrm>
            <a:off x="8067600" y="1659600"/>
            <a:ext cx="1576800" cy="1576800"/>
          </a:xfrm>
          <a:prstGeom prst="roundRect">
            <a:avLst>
              <a:gd name="adj" fmla="val 19662"/>
            </a:avLst>
          </a:prstGeom>
          <a:solidFill>
            <a:srgbClr val="D5EEF6"/>
          </a:solidFill>
        </p:spPr>
        <p:txBody>
          <a:bodyPr/>
          <a:lstStyle>
            <a:lvl1pPr marL="0" indent="0" algn="ctr">
              <a:buNone/>
              <a:defRPr/>
            </a:lvl1pPr>
          </a:lstStyle>
          <a:p>
            <a:r>
              <a:rPr lang="nb-NO"/>
              <a:t>Klikk på ikonet for å legge til et bilde</a:t>
            </a:r>
            <a:endParaRPr lang="nb-NO" dirty="0"/>
          </a:p>
        </p:txBody>
      </p:sp>
      <p:pic>
        <p:nvPicPr>
          <p:cNvPr id="3" name="Picture 2" descr="Shape&#10;&#10;Description automatically generated with medium confidence">
            <a:extLst>
              <a:ext uri="{FF2B5EF4-FFF2-40B4-BE49-F238E27FC236}">
                <a16:creationId xmlns:a16="http://schemas.microsoft.com/office/drawing/2014/main" id="{53AC08D0-9936-C204-43D2-D428D4B7723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26029" y="5718093"/>
            <a:ext cx="1898451" cy="976560"/>
          </a:xfrm>
          <a:prstGeom prst="rect">
            <a:avLst/>
          </a:prstGeom>
        </p:spPr>
      </p:pic>
    </p:spTree>
    <p:extLst>
      <p:ext uri="{BB962C8B-B14F-4D97-AF65-F5344CB8AC3E}">
        <p14:creationId xmlns:p14="http://schemas.microsoft.com/office/powerpoint/2010/main" val="255855041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tel med bilder og grafik">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022222-5CAC-4F94-8F4F-5BF43DA49142}"/>
              </a:ext>
            </a:extLst>
          </p:cNvPr>
          <p:cNvSpPr>
            <a:spLocks noGrp="1"/>
          </p:cNvSpPr>
          <p:nvPr>
            <p:ph type="ctrTitle"/>
          </p:nvPr>
        </p:nvSpPr>
        <p:spPr>
          <a:xfrm>
            <a:off x="4388400" y="425482"/>
            <a:ext cx="6808333" cy="761160"/>
          </a:xfrm>
        </p:spPr>
        <p:txBody>
          <a:bodyPr anchor="b"/>
          <a:lstStyle>
            <a:lvl1pPr algn="l">
              <a:lnSpc>
                <a:spcPct val="93000"/>
              </a:lnSpc>
              <a:defRPr sz="3600" b="0" spc="30" baseline="0">
                <a:latin typeface="+mn-lt"/>
              </a:defRPr>
            </a:lvl1pPr>
          </a:lstStyle>
          <a:p>
            <a:r>
              <a:rPr lang="nb-NO"/>
              <a:t>Klikk for å redigere tittelstil</a:t>
            </a:r>
            <a:endParaRPr lang="nb-NO" dirty="0"/>
          </a:p>
        </p:txBody>
      </p:sp>
      <p:sp>
        <p:nvSpPr>
          <p:cNvPr id="4" name="Plassholder for dato 3">
            <a:extLst>
              <a:ext uri="{FF2B5EF4-FFF2-40B4-BE49-F238E27FC236}">
                <a16:creationId xmlns:a16="http://schemas.microsoft.com/office/drawing/2014/main" id="{4869AC60-9288-4133-BB6A-E8393F265770}"/>
              </a:ext>
            </a:extLst>
          </p:cNvPr>
          <p:cNvSpPr>
            <a:spLocks noGrp="1"/>
          </p:cNvSpPr>
          <p:nvPr>
            <p:ph type="dt" sz="half" idx="10"/>
          </p:nvPr>
        </p:nvSpPr>
        <p:spPr/>
        <p:txBody>
          <a:bodyPr/>
          <a:lstStyle/>
          <a:p>
            <a:fld id="{E66C368E-3D97-4BB7-A812-CBA2419E65F8}" type="datetime1">
              <a:rPr lang="nb-NO" smtClean="0"/>
              <a:t>05.05.2025</a:t>
            </a:fld>
            <a:endParaRPr lang="nb-NO"/>
          </a:p>
        </p:txBody>
      </p:sp>
      <p:sp>
        <p:nvSpPr>
          <p:cNvPr id="5" name="Plassholder for bunntekst 4">
            <a:extLst>
              <a:ext uri="{FF2B5EF4-FFF2-40B4-BE49-F238E27FC236}">
                <a16:creationId xmlns:a16="http://schemas.microsoft.com/office/drawing/2014/main" id="{864B45AC-8403-4951-8247-EBE93C5C2D4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95BB99E-7437-46CA-B207-86A643EB375F}"/>
              </a:ext>
            </a:extLst>
          </p:cNvPr>
          <p:cNvSpPr>
            <a:spLocks noGrp="1"/>
          </p:cNvSpPr>
          <p:nvPr>
            <p:ph type="sldNum" sz="quarter" idx="12"/>
          </p:nvPr>
        </p:nvSpPr>
        <p:spPr/>
        <p:txBody>
          <a:bodyPr/>
          <a:lstStyle/>
          <a:p>
            <a:fld id="{B5D1EE64-2AC8-478B-9513-F2665BF20444}" type="slidenum">
              <a:rPr lang="nb-NO" smtClean="0"/>
              <a:t>‹#›</a:t>
            </a:fld>
            <a:endParaRPr lang="nb-NO" dirty="0"/>
          </a:p>
        </p:txBody>
      </p:sp>
      <p:pic>
        <p:nvPicPr>
          <p:cNvPr id="12" name="Grafikk 11">
            <a:extLst>
              <a:ext uri="{FF2B5EF4-FFF2-40B4-BE49-F238E27FC236}">
                <a16:creationId xmlns:a16="http://schemas.microsoft.com/office/drawing/2014/main" id="{BDECC414-8C6C-4E82-8A30-EE5044AC77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00" y="6188400"/>
            <a:ext cx="1702800" cy="165197"/>
          </a:xfrm>
          <a:prstGeom prst="rect">
            <a:avLst/>
          </a:prstGeom>
        </p:spPr>
      </p:pic>
      <p:sp>
        <p:nvSpPr>
          <p:cNvPr id="17" name="Plassholder for bilde 9">
            <a:extLst>
              <a:ext uri="{FF2B5EF4-FFF2-40B4-BE49-F238E27FC236}">
                <a16:creationId xmlns:a16="http://schemas.microsoft.com/office/drawing/2014/main" id="{9265823B-5EFC-4836-B0CC-BC80264A9DA8}"/>
              </a:ext>
            </a:extLst>
          </p:cNvPr>
          <p:cNvSpPr>
            <a:spLocks noGrp="1"/>
          </p:cNvSpPr>
          <p:nvPr>
            <p:ph type="pic" sz="quarter" idx="18"/>
          </p:nvPr>
        </p:nvSpPr>
        <p:spPr>
          <a:xfrm>
            <a:off x="4388400" y="1659600"/>
            <a:ext cx="1576800" cy="1576800"/>
          </a:xfrm>
          <a:prstGeom prst="roundRect">
            <a:avLst>
              <a:gd name="adj" fmla="val 19662"/>
            </a:avLst>
          </a:prstGeom>
          <a:solidFill>
            <a:srgbClr val="D5EEF6"/>
          </a:solidFill>
        </p:spPr>
        <p:txBody>
          <a:bodyPr/>
          <a:lstStyle>
            <a:lvl1pPr marL="0" indent="0" algn="ctr">
              <a:buNone/>
              <a:defRPr/>
            </a:lvl1pPr>
          </a:lstStyle>
          <a:p>
            <a:r>
              <a:rPr lang="nb-NO"/>
              <a:t>Klikk på ikonet for å legge til et bilde</a:t>
            </a:r>
            <a:endParaRPr lang="nb-NO" dirty="0"/>
          </a:p>
        </p:txBody>
      </p:sp>
      <p:sp>
        <p:nvSpPr>
          <p:cNvPr id="18" name="Plassholder for tekst 9">
            <a:extLst>
              <a:ext uri="{FF2B5EF4-FFF2-40B4-BE49-F238E27FC236}">
                <a16:creationId xmlns:a16="http://schemas.microsoft.com/office/drawing/2014/main" id="{ECFAF00F-1720-4257-8FB8-DD0F9F119B14}"/>
              </a:ext>
            </a:extLst>
          </p:cNvPr>
          <p:cNvSpPr>
            <a:spLocks noGrp="1"/>
          </p:cNvSpPr>
          <p:nvPr>
            <p:ph type="body" sz="quarter" idx="19"/>
          </p:nvPr>
        </p:nvSpPr>
        <p:spPr>
          <a:xfrm>
            <a:off x="4397827" y="3564292"/>
            <a:ext cx="3402565" cy="340349"/>
          </a:xfrm>
        </p:spPr>
        <p:txBody>
          <a:bodyPr/>
          <a:lstStyle>
            <a:lvl1pPr marL="0" indent="0">
              <a:lnSpc>
                <a:spcPct val="100000"/>
              </a:lnSpc>
              <a:spcBef>
                <a:spcPts val="0"/>
              </a:spcBef>
              <a:buNone/>
              <a:defRPr sz="2300" spc="10" baseline="0"/>
            </a:lvl1pPr>
          </a:lstStyle>
          <a:p>
            <a:pPr lvl="0"/>
            <a:r>
              <a:rPr lang="nb-NO"/>
              <a:t>Klikk for å redigere tekststiler i malen</a:t>
            </a:r>
          </a:p>
        </p:txBody>
      </p:sp>
      <p:sp>
        <p:nvSpPr>
          <p:cNvPr id="19" name="Plassholder for tekst 9">
            <a:extLst>
              <a:ext uri="{FF2B5EF4-FFF2-40B4-BE49-F238E27FC236}">
                <a16:creationId xmlns:a16="http://schemas.microsoft.com/office/drawing/2014/main" id="{21E32987-D552-4146-A157-F3035157553E}"/>
              </a:ext>
            </a:extLst>
          </p:cNvPr>
          <p:cNvSpPr>
            <a:spLocks noGrp="1"/>
          </p:cNvSpPr>
          <p:nvPr>
            <p:ph type="body" sz="quarter" idx="20"/>
          </p:nvPr>
        </p:nvSpPr>
        <p:spPr>
          <a:xfrm>
            <a:off x="8078766" y="3564291"/>
            <a:ext cx="3402565" cy="340349"/>
          </a:xfrm>
        </p:spPr>
        <p:txBody>
          <a:bodyPr/>
          <a:lstStyle>
            <a:lvl1pPr marL="0" indent="0">
              <a:lnSpc>
                <a:spcPct val="100000"/>
              </a:lnSpc>
              <a:spcBef>
                <a:spcPts val="0"/>
              </a:spcBef>
              <a:buNone/>
              <a:defRPr sz="2300" spc="10" baseline="0"/>
            </a:lvl1pPr>
          </a:lstStyle>
          <a:p>
            <a:pPr lvl="0"/>
            <a:r>
              <a:rPr lang="nb-NO"/>
              <a:t>Klikk for å redigere tekststiler i malen</a:t>
            </a:r>
          </a:p>
        </p:txBody>
      </p:sp>
      <p:sp>
        <p:nvSpPr>
          <p:cNvPr id="20" name="Plassholder for tekst 8">
            <a:extLst>
              <a:ext uri="{FF2B5EF4-FFF2-40B4-BE49-F238E27FC236}">
                <a16:creationId xmlns:a16="http://schemas.microsoft.com/office/drawing/2014/main" id="{0AA785BD-E1BD-4C87-9C9D-9C1FC1860A44}"/>
              </a:ext>
            </a:extLst>
          </p:cNvPr>
          <p:cNvSpPr>
            <a:spLocks noGrp="1"/>
          </p:cNvSpPr>
          <p:nvPr>
            <p:ph type="body" sz="quarter" idx="21"/>
          </p:nvPr>
        </p:nvSpPr>
        <p:spPr>
          <a:xfrm>
            <a:off x="4397827" y="4021166"/>
            <a:ext cx="3402565" cy="1922766"/>
          </a:xfrm>
        </p:spPr>
        <p:txBody>
          <a:bodyPr/>
          <a:lstStyle>
            <a:lvl1pPr marL="0" indent="0">
              <a:lnSpc>
                <a:spcPct val="100000"/>
              </a:lnSpc>
              <a:spcBef>
                <a:spcPts val="0"/>
              </a:spcBef>
              <a:buNone/>
              <a:defRPr spc="20" baseline="0"/>
            </a:lvl1pPr>
          </a:lstStyle>
          <a:p>
            <a:pPr lvl="0"/>
            <a:r>
              <a:rPr lang="nb-NO"/>
              <a:t>Klikk for å redigere tekststiler i malen</a:t>
            </a:r>
          </a:p>
        </p:txBody>
      </p:sp>
      <p:sp>
        <p:nvSpPr>
          <p:cNvPr id="21" name="Plassholder for tekst 8">
            <a:extLst>
              <a:ext uri="{FF2B5EF4-FFF2-40B4-BE49-F238E27FC236}">
                <a16:creationId xmlns:a16="http://schemas.microsoft.com/office/drawing/2014/main" id="{FDEC14A8-0ED3-4773-8B78-F75A73859406}"/>
              </a:ext>
            </a:extLst>
          </p:cNvPr>
          <p:cNvSpPr>
            <a:spLocks noGrp="1"/>
          </p:cNvSpPr>
          <p:nvPr>
            <p:ph type="body" sz="quarter" idx="22"/>
          </p:nvPr>
        </p:nvSpPr>
        <p:spPr>
          <a:xfrm>
            <a:off x="8078766" y="4021166"/>
            <a:ext cx="3402565" cy="1922766"/>
          </a:xfrm>
        </p:spPr>
        <p:txBody>
          <a:bodyPr/>
          <a:lstStyle>
            <a:lvl1pPr marL="0" indent="0">
              <a:lnSpc>
                <a:spcPct val="100000"/>
              </a:lnSpc>
              <a:spcBef>
                <a:spcPts val="0"/>
              </a:spcBef>
              <a:buNone/>
              <a:defRPr spc="20" baseline="0"/>
            </a:lvl1pPr>
          </a:lstStyle>
          <a:p>
            <a:pPr lvl="0"/>
            <a:r>
              <a:rPr lang="nb-NO"/>
              <a:t>Klikk for å redigere tekststiler i malen</a:t>
            </a:r>
          </a:p>
        </p:txBody>
      </p:sp>
      <p:sp>
        <p:nvSpPr>
          <p:cNvPr id="22" name="Plassholder for bilde 9">
            <a:extLst>
              <a:ext uri="{FF2B5EF4-FFF2-40B4-BE49-F238E27FC236}">
                <a16:creationId xmlns:a16="http://schemas.microsoft.com/office/drawing/2014/main" id="{BDF2C2CB-3C69-4B66-AF00-7872A200AF38}"/>
              </a:ext>
            </a:extLst>
          </p:cNvPr>
          <p:cNvSpPr>
            <a:spLocks noGrp="1"/>
          </p:cNvSpPr>
          <p:nvPr>
            <p:ph type="pic" sz="quarter" idx="23"/>
          </p:nvPr>
        </p:nvSpPr>
        <p:spPr>
          <a:xfrm>
            <a:off x="8067600" y="1659600"/>
            <a:ext cx="1576800" cy="1576800"/>
          </a:xfrm>
          <a:prstGeom prst="roundRect">
            <a:avLst>
              <a:gd name="adj" fmla="val 19662"/>
            </a:avLst>
          </a:prstGeom>
          <a:solidFill>
            <a:srgbClr val="D5EEF6"/>
          </a:solidFill>
        </p:spPr>
        <p:txBody>
          <a:bodyPr/>
          <a:lstStyle>
            <a:lvl1pPr marL="0" indent="0" algn="ctr">
              <a:buNone/>
              <a:defRPr/>
            </a:lvl1pPr>
          </a:lstStyle>
          <a:p>
            <a:r>
              <a:rPr lang="nb-NO"/>
              <a:t>Klikk på ikonet for å legge til et bilde</a:t>
            </a:r>
            <a:endParaRPr lang="nb-NO" dirty="0"/>
          </a:p>
        </p:txBody>
      </p:sp>
      <p:pic>
        <p:nvPicPr>
          <p:cNvPr id="11" name="Grafikk 10">
            <a:extLst>
              <a:ext uri="{FF2B5EF4-FFF2-40B4-BE49-F238E27FC236}">
                <a16:creationId xmlns:a16="http://schemas.microsoft.com/office/drawing/2014/main" id="{68F24912-C277-4937-84CF-A18094593E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7200" y="727200"/>
            <a:ext cx="3268800" cy="5042568"/>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62768482-0457-25E0-4829-187C6BAC73A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26029" y="5718093"/>
            <a:ext cx="1898451" cy="976560"/>
          </a:xfrm>
          <a:prstGeom prst="rect">
            <a:avLst/>
          </a:prstGeom>
        </p:spPr>
      </p:pic>
    </p:spTree>
    <p:extLst>
      <p:ext uri="{BB962C8B-B14F-4D97-AF65-F5344CB8AC3E}">
        <p14:creationId xmlns:p14="http://schemas.microsoft.com/office/powerpoint/2010/main" val="288993542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tel med tekstbokser og grafik">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022222-5CAC-4F94-8F4F-5BF43DA49142}"/>
              </a:ext>
            </a:extLst>
          </p:cNvPr>
          <p:cNvSpPr>
            <a:spLocks noGrp="1"/>
          </p:cNvSpPr>
          <p:nvPr>
            <p:ph type="ctrTitle"/>
          </p:nvPr>
        </p:nvSpPr>
        <p:spPr>
          <a:xfrm>
            <a:off x="721565" y="425482"/>
            <a:ext cx="5374436" cy="761160"/>
          </a:xfrm>
        </p:spPr>
        <p:txBody>
          <a:bodyPr anchor="b"/>
          <a:lstStyle>
            <a:lvl1pPr algn="l">
              <a:lnSpc>
                <a:spcPct val="93000"/>
              </a:lnSpc>
              <a:defRPr sz="3600" b="0" spc="30" baseline="0">
                <a:latin typeface="+mn-lt"/>
              </a:defRPr>
            </a:lvl1pPr>
          </a:lstStyle>
          <a:p>
            <a:r>
              <a:rPr lang="nb-NO"/>
              <a:t>Klikk for å redigere tittelstil</a:t>
            </a:r>
            <a:endParaRPr lang="nb-NO" dirty="0"/>
          </a:p>
        </p:txBody>
      </p:sp>
      <p:sp>
        <p:nvSpPr>
          <p:cNvPr id="4" name="Plassholder for dato 3">
            <a:extLst>
              <a:ext uri="{FF2B5EF4-FFF2-40B4-BE49-F238E27FC236}">
                <a16:creationId xmlns:a16="http://schemas.microsoft.com/office/drawing/2014/main" id="{4869AC60-9288-4133-BB6A-E8393F265770}"/>
              </a:ext>
            </a:extLst>
          </p:cNvPr>
          <p:cNvSpPr>
            <a:spLocks noGrp="1"/>
          </p:cNvSpPr>
          <p:nvPr>
            <p:ph type="dt" sz="half" idx="10"/>
          </p:nvPr>
        </p:nvSpPr>
        <p:spPr/>
        <p:txBody>
          <a:bodyPr/>
          <a:lstStyle/>
          <a:p>
            <a:fld id="{E66C368E-3D97-4BB7-A812-CBA2419E65F8}" type="datetime1">
              <a:rPr lang="nb-NO" smtClean="0"/>
              <a:t>05.05.2025</a:t>
            </a:fld>
            <a:endParaRPr lang="nb-NO"/>
          </a:p>
        </p:txBody>
      </p:sp>
      <p:sp>
        <p:nvSpPr>
          <p:cNvPr id="5" name="Plassholder for bunntekst 4">
            <a:extLst>
              <a:ext uri="{FF2B5EF4-FFF2-40B4-BE49-F238E27FC236}">
                <a16:creationId xmlns:a16="http://schemas.microsoft.com/office/drawing/2014/main" id="{864B45AC-8403-4951-8247-EBE93C5C2D4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95BB99E-7437-46CA-B207-86A643EB375F}"/>
              </a:ext>
            </a:extLst>
          </p:cNvPr>
          <p:cNvSpPr>
            <a:spLocks noGrp="1"/>
          </p:cNvSpPr>
          <p:nvPr>
            <p:ph type="sldNum" sz="quarter" idx="12"/>
          </p:nvPr>
        </p:nvSpPr>
        <p:spPr/>
        <p:txBody>
          <a:bodyPr/>
          <a:lstStyle/>
          <a:p>
            <a:fld id="{B5D1EE64-2AC8-478B-9513-F2665BF20444}" type="slidenum">
              <a:rPr lang="nb-NO" smtClean="0"/>
              <a:t>‹#›</a:t>
            </a:fld>
            <a:endParaRPr lang="nb-NO" dirty="0"/>
          </a:p>
        </p:txBody>
      </p:sp>
      <p:sp>
        <p:nvSpPr>
          <p:cNvPr id="10" name="Plassholder for tekst 9">
            <a:extLst>
              <a:ext uri="{FF2B5EF4-FFF2-40B4-BE49-F238E27FC236}">
                <a16:creationId xmlns:a16="http://schemas.microsoft.com/office/drawing/2014/main" id="{8E017141-B32F-4A98-9AE0-79D822E49A94}"/>
              </a:ext>
            </a:extLst>
          </p:cNvPr>
          <p:cNvSpPr>
            <a:spLocks noGrp="1"/>
          </p:cNvSpPr>
          <p:nvPr>
            <p:ph type="body" sz="quarter" idx="13"/>
          </p:nvPr>
        </p:nvSpPr>
        <p:spPr>
          <a:xfrm>
            <a:off x="721566" y="3564293"/>
            <a:ext cx="3402565" cy="340349"/>
          </a:xfrm>
        </p:spPr>
        <p:txBody>
          <a:bodyPr/>
          <a:lstStyle>
            <a:lvl1pPr marL="0" indent="0">
              <a:lnSpc>
                <a:spcPct val="100000"/>
              </a:lnSpc>
              <a:spcBef>
                <a:spcPts val="0"/>
              </a:spcBef>
              <a:buNone/>
              <a:defRPr sz="2300" spc="10" baseline="0"/>
            </a:lvl1pPr>
          </a:lstStyle>
          <a:p>
            <a:pPr lvl="0"/>
            <a:r>
              <a:rPr lang="nb-NO"/>
              <a:t>Klikk for å redigere tekststiler i malen</a:t>
            </a:r>
          </a:p>
        </p:txBody>
      </p:sp>
      <p:pic>
        <p:nvPicPr>
          <p:cNvPr id="12" name="Grafikk 11">
            <a:extLst>
              <a:ext uri="{FF2B5EF4-FFF2-40B4-BE49-F238E27FC236}">
                <a16:creationId xmlns:a16="http://schemas.microsoft.com/office/drawing/2014/main" id="{BDECC414-8C6C-4E82-8A30-EE5044AC77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00" y="6188400"/>
            <a:ext cx="1702800" cy="165197"/>
          </a:xfrm>
          <a:prstGeom prst="rect">
            <a:avLst/>
          </a:prstGeom>
        </p:spPr>
      </p:pic>
      <p:sp>
        <p:nvSpPr>
          <p:cNvPr id="9" name="Plassholder for tekst 8">
            <a:extLst>
              <a:ext uri="{FF2B5EF4-FFF2-40B4-BE49-F238E27FC236}">
                <a16:creationId xmlns:a16="http://schemas.microsoft.com/office/drawing/2014/main" id="{C9F246A4-8FD7-4D68-B7B2-D82096747D29}"/>
              </a:ext>
            </a:extLst>
          </p:cNvPr>
          <p:cNvSpPr>
            <a:spLocks noGrp="1"/>
          </p:cNvSpPr>
          <p:nvPr>
            <p:ph type="body" sz="quarter" idx="14"/>
          </p:nvPr>
        </p:nvSpPr>
        <p:spPr>
          <a:xfrm>
            <a:off x="721566" y="4021166"/>
            <a:ext cx="3402565" cy="1922766"/>
          </a:xfrm>
        </p:spPr>
        <p:txBody>
          <a:bodyPr/>
          <a:lstStyle>
            <a:lvl1pPr marL="0" indent="0">
              <a:lnSpc>
                <a:spcPct val="100000"/>
              </a:lnSpc>
              <a:spcBef>
                <a:spcPts val="0"/>
              </a:spcBef>
              <a:buNone/>
              <a:defRPr spc="20" baseline="0"/>
            </a:lvl1pPr>
          </a:lstStyle>
          <a:p>
            <a:pPr lvl="0"/>
            <a:r>
              <a:rPr lang="nb-NO"/>
              <a:t>Klikk for å redigere tekststiler i malen</a:t>
            </a:r>
          </a:p>
        </p:txBody>
      </p:sp>
      <p:sp>
        <p:nvSpPr>
          <p:cNvPr id="18" name="Plassholder for tekst 9">
            <a:extLst>
              <a:ext uri="{FF2B5EF4-FFF2-40B4-BE49-F238E27FC236}">
                <a16:creationId xmlns:a16="http://schemas.microsoft.com/office/drawing/2014/main" id="{ECFAF00F-1720-4257-8FB8-DD0F9F119B14}"/>
              </a:ext>
            </a:extLst>
          </p:cNvPr>
          <p:cNvSpPr>
            <a:spLocks noGrp="1"/>
          </p:cNvSpPr>
          <p:nvPr>
            <p:ph type="body" sz="quarter" idx="19"/>
          </p:nvPr>
        </p:nvSpPr>
        <p:spPr>
          <a:xfrm>
            <a:off x="4397827" y="3564292"/>
            <a:ext cx="3402565" cy="340349"/>
          </a:xfrm>
        </p:spPr>
        <p:txBody>
          <a:bodyPr/>
          <a:lstStyle>
            <a:lvl1pPr marL="0" indent="0">
              <a:lnSpc>
                <a:spcPct val="100000"/>
              </a:lnSpc>
              <a:spcBef>
                <a:spcPts val="0"/>
              </a:spcBef>
              <a:buNone/>
              <a:defRPr sz="2300" spc="10" baseline="0"/>
            </a:lvl1pPr>
          </a:lstStyle>
          <a:p>
            <a:pPr lvl="0"/>
            <a:r>
              <a:rPr lang="nb-NO"/>
              <a:t>Klikk for å redigere tekststiler i malen</a:t>
            </a:r>
          </a:p>
        </p:txBody>
      </p:sp>
      <p:sp>
        <p:nvSpPr>
          <p:cNvPr id="19" name="Plassholder for tekst 9">
            <a:extLst>
              <a:ext uri="{FF2B5EF4-FFF2-40B4-BE49-F238E27FC236}">
                <a16:creationId xmlns:a16="http://schemas.microsoft.com/office/drawing/2014/main" id="{21E32987-D552-4146-A157-F3035157553E}"/>
              </a:ext>
            </a:extLst>
          </p:cNvPr>
          <p:cNvSpPr>
            <a:spLocks noGrp="1"/>
          </p:cNvSpPr>
          <p:nvPr>
            <p:ph type="body" sz="quarter" idx="20"/>
          </p:nvPr>
        </p:nvSpPr>
        <p:spPr>
          <a:xfrm>
            <a:off x="8078766" y="3564291"/>
            <a:ext cx="3402565" cy="340349"/>
          </a:xfrm>
        </p:spPr>
        <p:txBody>
          <a:bodyPr/>
          <a:lstStyle>
            <a:lvl1pPr marL="0" indent="0">
              <a:lnSpc>
                <a:spcPct val="100000"/>
              </a:lnSpc>
              <a:spcBef>
                <a:spcPts val="0"/>
              </a:spcBef>
              <a:buNone/>
              <a:defRPr sz="2300" spc="10" baseline="0"/>
            </a:lvl1pPr>
          </a:lstStyle>
          <a:p>
            <a:pPr lvl="0"/>
            <a:r>
              <a:rPr lang="nb-NO"/>
              <a:t>Klikk for å redigere tekststiler i malen</a:t>
            </a:r>
          </a:p>
        </p:txBody>
      </p:sp>
      <p:sp>
        <p:nvSpPr>
          <p:cNvPr id="20" name="Plassholder for tekst 8">
            <a:extLst>
              <a:ext uri="{FF2B5EF4-FFF2-40B4-BE49-F238E27FC236}">
                <a16:creationId xmlns:a16="http://schemas.microsoft.com/office/drawing/2014/main" id="{0AA785BD-E1BD-4C87-9C9D-9C1FC1860A44}"/>
              </a:ext>
            </a:extLst>
          </p:cNvPr>
          <p:cNvSpPr>
            <a:spLocks noGrp="1"/>
          </p:cNvSpPr>
          <p:nvPr>
            <p:ph type="body" sz="quarter" idx="21"/>
          </p:nvPr>
        </p:nvSpPr>
        <p:spPr>
          <a:xfrm>
            <a:off x="4397827" y="4021166"/>
            <a:ext cx="3402565" cy="1922766"/>
          </a:xfrm>
        </p:spPr>
        <p:txBody>
          <a:bodyPr/>
          <a:lstStyle>
            <a:lvl1pPr marL="0" indent="0">
              <a:lnSpc>
                <a:spcPct val="100000"/>
              </a:lnSpc>
              <a:spcBef>
                <a:spcPts val="0"/>
              </a:spcBef>
              <a:buNone/>
              <a:defRPr spc="20" baseline="0"/>
            </a:lvl1pPr>
          </a:lstStyle>
          <a:p>
            <a:pPr lvl="0"/>
            <a:r>
              <a:rPr lang="nb-NO"/>
              <a:t>Klikk for å redigere tekststiler i malen</a:t>
            </a:r>
          </a:p>
        </p:txBody>
      </p:sp>
      <p:sp>
        <p:nvSpPr>
          <p:cNvPr id="21" name="Plassholder for tekst 8">
            <a:extLst>
              <a:ext uri="{FF2B5EF4-FFF2-40B4-BE49-F238E27FC236}">
                <a16:creationId xmlns:a16="http://schemas.microsoft.com/office/drawing/2014/main" id="{FDEC14A8-0ED3-4773-8B78-F75A73859406}"/>
              </a:ext>
            </a:extLst>
          </p:cNvPr>
          <p:cNvSpPr>
            <a:spLocks noGrp="1"/>
          </p:cNvSpPr>
          <p:nvPr>
            <p:ph type="body" sz="quarter" idx="22"/>
          </p:nvPr>
        </p:nvSpPr>
        <p:spPr>
          <a:xfrm>
            <a:off x="8078766" y="4021166"/>
            <a:ext cx="3402565" cy="1922766"/>
          </a:xfrm>
        </p:spPr>
        <p:txBody>
          <a:bodyPr/>
          <a:lstStyle>
            <a:lvl1pPr marL="0" indent="0">
              <a:lnSpc>
                <a:spcPct val="100000"/>
              </a:lnSpc>
              <a:spcBef>
                <a:spcPts val="0"/>
              </a:spcBef>
              <a:buNone/>
              <a:defRPr spc="20" baseline="0"/>
            </a:lvl1pPr>
          </a:lstStyle>
          <a:p>
            <a:pPr lvl="0"/>
            <a:r>
              <a:rPr lang="nb-NO"/>
              <a:t>Klikk for å redigere tekststiler i malen</a:t>
            </a:r>
          </a:p>
        </p:txBody>
      </p:sp>
      <p:pic>
        <p:nvPicPr>
          <p:cNvPr id="11" name="Grafikk 10">
            <a:extLst>
              <a:ext uri="{FF2B5EF4-FFF2-40B4-BE49-F238E27FC236}">
                <a16:creationId xmlns:a16="http://schemas.microsoft.com/office/drawing/2014/main" id="{51FB65A4-E024-4D18-99E0-BE3635D7CEF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246000" y="-115200"/>
            <a:ext cx="6139355" cy="1170000"/>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BA56D4C1-0D95-A443-3613-F3EB7CF81E5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26029" y="5718093"/>
            <a:ext cx="1898451" cy="976560"/>
          </a:xfrm>
          <a:prstGeom prst="rect">
            <a:avLst/>
          </a:prstGeom>
        </p:spPr>
      </p:pic>
    </p:spTree>
    <p:extLst>
      <p:ext uri="{BB962C8B-B14F-4D97-AF65-F5344CB8AC3E}">
        <p14:creationId xmlns:p14="http://schemas.microsoft.com/office/powerpoint/2010/main" val="4152049287"/>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tel med tekstbokser og grafik 2">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022222-5CAC-4F94-8F4F-5BF43DA49142}"/>
              </a:ext>
            </a:extLst>
          </p:cNvPr>
          <p:cNvSpPr>
            <a:spLocks noGrp="1"/>
          </p:cNvSpPr>
          <p:nvPr>
            <p:ph type="ctrTitle"/>
          </p:nvPr>
        </p:nvSpPr>
        <p:spPr>
          <a:xfrm>
            <a:off x="721565" y="425482"/>
            <a:ext cx="5374436" cy="761160"/>
          </a:xfrm>
        </p:spPr>
        <p:txBody>
          <a:bodyPr anchor="b"/>
          <a:lstStyle>
            <a:lvl1pPr algn="l">
              <a:lnSpc>
                <a:spcPct val="93000"/>
              </a:lnSpc>
              <a:defRPr sz="3600" b="0" spc="30" baseline="0">
                <a:latin typeface="+mn-lt"/>
              </a:defRPr>
            </a:lvl1pPr>
          </a:lstStyle>
          <a:p>
            <a:r>
              <a:rPr lang="nb-NO"/>
              <a:t>Klikk for å redigere tittelstil</a:t>
            </a:r>
            <a:endParaRPr lang="nb-NO" dirty="0"/>
          </a:p>
        </p:txBody>
      </p:sp>
      <p:sp>
        <p:nvSpPr>
          <p:cNvPr id="4" name="Plassholder for dato 3">
            <a:extLst>
              <a:ext uri="{FF2B5EF4-FFF2-40B4-BE49-F238E27FC236}">
                <a16:creationId xmlns:a16="http://schemas.microsoft.com/office/drawing/2014/main" id="{4869AC60-9288-4133-BB6A-E8393F265770}"/>
              </a:ext>
            </a:extLst>
          </p:cNvPr>
          <p:cNvSpPr>
            <a:spLocks noGrp="1"/>
          </p:cNvSpPr>
          <p:nvPr>
            <p:ph type="dt" sz="half" idx="10"/>
          </p:nvPr>
        </p:nvSpPr>
        <p:spPr/>
        <p:txBody>
          <a:bodyPr/>
          <a:lstStyle/>
          <a:p>
            <a:fld id="{E66C368E-3D97-4BB7-A812-CBA2419E65F8}" type="datetime1">
              <a:rPr lang="nb-NO" smtClean="0"/>
              <a:t>05.05.2025</a:t>
            </a:fld>
            <a:endParaRPr lang="nb-NO"/>
          </a:p>
        </p:txBody>
      </p:sp>
      <p:sp>
        <p:nvSpPr>
          <p:cNvPr id="5" name="Plassholder for bunntekst 4">
            <a:extLst>
              <a:ext uri="{FF2B5EF4-FFF2-40B4-BE49-F238E27FC236}">
                <a16:creationId xmlns:a16="http://schemas.microsoft.com/office/drawing/2014/main" id="{864B45AC-8403-4951-8247-EBE93C5C2D4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95BB99E-7437-46CA-B207-86A643EB375F}"/>
              </a:ext>
            </a:extLst>
          </p:cNvPr>
          <p:cNvSpPr>
            <a:spLocks noGrp="1"/>
          </p:cNvSpPr>
          <p:nvPr>
            <p:ph type="sldNum" sz="quarter" idx="12"/>
          </p:nvPr>
        </p:nvSpPr>
        <p:spPr/>
        <p:txBody>
          <a:bodyPr/>
          <a:lstStyle/>
          <a:p>
            <a:fld id="{B5D1EE64-2AC8-478B-9513-F2665BF20444}" type="slidenum">
              <a:rPr lang="nb-NO" smtClean="0"/>
              <a:t>‹#›</a:t>
            </a:fld>
            <a:endParaRPr lang="nb-NO" dirty="0"/>
          </a:p>
        </p:txBody>
      </p:sp>
      <p:sp>
        <p:nvSpPr>
          <p:cNvPr id="10" name="Plassholder for tekst 9">
            <a:extLst>
              <a:ext uri="{FF2B5EF4-FFF2-40B4-BE49-F238E27FC236}">
                <a16:creationId xmlns:a16="http://schemas.microsoft.com/office/drawing/2014/main" id="{8E017141-B32F-4A98-9AE0-79D822E49A94}"/>
              </a:ext>
            </a:extLst>
          </p:cNvPr>
          <p:cNvSpPr>
            <a:spLocks noGrp="1"/>
          </p:cNvSpPr>
          <p:nvPr>
            <p:ph type="body" sz="quarter" idx="13"/>
          </p:nvPr>
        </p:nvSpPr>
        <p:spPr>
          <a:xfrm>
            <a:off x="721566" y="3564293"/>
            <a:ext cx="3402565" cy="340349"/>
          </a:xfrm>
        </p:spPr>
        <p:txBody>
          <a:bodyPr/>
          <a:lstStyle>
            <a:lvl1pPr marL="0" indent="0">
              <a:lnSpc>
                <a:spcPct val="100000"/>
              </a:lnSpc>
              <a:spcBef>
                <a:spcPts val="0"/>
              </a:spcBef>
              <a:buNone/>
              <a:defRPr sz="2300" spc="10" baseline="0"/>
            </a:lvl1pPr>
          </a:lstStyle>
          <a:p>
            <a:pPr lvl="0"/>
            <a:r>
              <a:rPr lang="nb-NO"/>
              <a:t>Klikk for å redigere tekststiler i malen</a:t>
            </a:r>
          </a:p>
        </p:txBody>
      </p:sp>
      <p:pic>
        <p:nvPicPr>
          <p:cNvPr id="12" name="Grafikk 11">
            <a:extLst>
              <a:ext uri="{FF2B5EF4-FFF2-40B4-BE49-F238E27FC236}">
                <a16:creationId xmlns:a16="http://schemas.microsoft.com/office/drawing/2014/main" id="{BDECC414-8C6C-4E82-8A30-EE5044AC77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00" y="6188400"/>
            <a:ext cx="1702800" cy="165197"/>
          </a:xfrm>
          <a:prstGeom prst="rect">
            <a:avLst/>
          </a:prstGeom>
        </p:spPr>
      </p:pic>
      <p:sp>
        <p:nvSpPr>
          <p:cNvPr id="9" name="Plassholder for tekst 8">
            <a:extLst>
              <a:ext uri="{FF2B5EF4-FFF2-40B4-BE49-F238E27FC236}">
                <a16:creationId xmlns:a16="http://schemas.microsoft.com/office/drawing/2014/main" id="{C9F246A4-8FD7-4D68-B7B2-D82096747D29}"/>
              </a:ext>
            </a:extLst>
          </p:cNvPr>
          <p:cNvSpPr>
            <a:spLocks noGrp="1"/>
          </p:cNvSpPr>
          <p:nvPr>
            <p:ph type="body" sz="quarter" idx="14"/>
          </p:nvPr>
        </p:nvSpPr>
        <p:spPr>
          <a:xfrm>
            <a:off x="721566" y="4021166"/>
            <a:ext cx="3402565" cy="1922766"/>
          </a:xfrm>
        </p:spPr>
        <p:txBody>
          <a:bodyPr/>
          <a:lstStyle>
            <a:lvl1pPr marL="0" indent="0">
              <a:lnSpc>
                <a:spcPct val="100000"/>
              </a:lnSpc>
              <a:spcBef>
                <a:spcPts val="0"/>
              </a:spcBef>
              <a:buNone/>
              <a:defRPr spc="20" baseline="0"/>
            </a:lvl1pPr>
          </a:lstStyle>
          <a:p>
            <a:pPr lvl="0"/>
            <a:r>
              <a:rPr lang="nb-NO"/>
              <a:t>Klikk for å redigere tekststiler i malen</a:t>
            </a:r>
          </a:p>
        </p:txBody>
      </p:sp>
      <p:sp>
        <p:nvSpPr>
          <p:cNvPr id="18" name="Plassholder for tekst 9">
            <a:extLst>
              <a:ext uri="{FF2B5EF4-FFF2-40B4-BE49-F238E27FC236}">
                <a16:creationId xmlns:a16="http://schemas.microsoft.com/office/drawing/2014/main" id="{ECFAF00F-1720-4257-8FB8-DD0F9F119B14}"/>
              </a:ext>
            </a:extLst>
          </p:cNvPr>
          <p:cNvSpPr>
            <a:spLocks noGrp="1"/>
          </p:cNvSpPr>
          <p:nvPr>
            <p:ph type="body" sz="quarter" idx="19"/>
          </p:nvPr>
        </p:nvSpPr>
        <p:spPr>
          <a:xfrm>
            <a:off x="4397827" y="3564292"/>
            <a:ext cx="3402565" cy="340349"/>
          </a:xfrm>
        </p:spPr>
        <p:txBody>
          <a:bodyPr/>
          <a:lstStyle>
            <a:lvl1pPr marL="0" indent="0">
              <a:lnSpc>
                <a:spcPct val="100000"/>
              </a:lnSpc>
              <a:spcBef>
                <a:spcPts val="0"/>
              </a:spcBef>
              <a:buNone/>
              <a:defRPr sz="2300" spc="10" baseline="0"/>
            </a:lvl1pPr>
          </a:lstStyle>
          <a:p>
            <a:pPr lvl="0"/>
            <a:r>
              <a:rPr lang="nb-NO"/>
              <a:t>Klikk for å redigere tekststiler i malen</a:t>
            </a:r>
          </a:p>
        </p:txBody>
      </p:sp>
      <p:sp>
        <p:nvSpPr>
          <p:cNvPr id="19" name="Plassholder for tekst 9">
            <a:extLst>
              <a:ext uri="{FF2B5EF4-FFF2-40B4-BE49-F238E27FC236}">
                <a16:creationId xmlns:a16="http://schemas.microsoft.com/office/drawing/2014/main" id="{21E32987-D552-4146-A157-F3035157553E}"/>
              </a:ext>
            </a:extLst>
          </p:cNvPr>
          <p:cNvSpPr>
            <a:spLocks noGrp="1"/>
          </p:cNvSpPr>
          <p:nvPr>
            <p:ph type="body" sz="quarter" idx="20"/>
          </p:nvPr>
        </p:nvSpPr>
        <p:spPr>
          <a:xfrm>
            <a:off x="8078766" y="3564291"/>
            <a:ext cx="3402565" cy="340349"/>
          </a:xfrm>
        </p:spPr>
        <p:txBody>
          <a:bodyPr/>
          <a:lstStyle>
            <a:lvl1pPr marL="0" indent="0">
              <a:lnSpc>
                <a:spcPct val="100000"/>
              </a:lnSpc>
              <a:spcBef>
                <a:spcPts val="0"/>
              </a:spcBef>
              <a:buNone/>
              <a:defRPr sz="2300" spc="10" baseline="0"/>
            </a:lvl1pPr>
          </a:lstStyle>
          <a:p>
            <a:pPr lvl="0"/>
            <a:r>
              <a:rPr lang="nb-NO"/>
              <a:t>Klikk for å redigere tekststiler i malen</a:t>
            </a:r>
          </a:p>
        </p:txBody>
      </p:sp>
      <p:sp>
        <p:nvSpPr>
          <p:cNvPr id="20" name="Plassholder for tekst 8">
            <a:extLst>
              <a:ext uri="{FF2B5EF4-FFF2-40B4-BE49-F238E27FC236}">
                <a16:creationId xmlns:a16="http://schemas.microsoft.com/office/drawing/2014/main" id="{0AA785BD-E1BD-4C87-9C9D-9C1FC1860A44}"/>
              </a:ext>
            </a:extLst>
          </p:cNvPr>
          <p:cNvSpPr>
            <a:spLocks noGrp="1"/>
          </p:cNvSpPr>
          <p:nvPr>
            <p:ph type="body" sz="quarter" idx="21"/>
          </p:nvPr>
        </p:nvSpPr>
        <p:spPr>
          <a:xfrm>
            <a:off x="4397827" y="4021166"/>
            <a:ext cx="3402565" cy="1922766"/>
          </a:xfrm>
        </p:spPr>
        <p:txBody>
          <a:bodyPr/>
          <a:lstStyle>
            <a:lvl1pPr marL="0" indent="0">
              <a:lnSpc>
                <a:spcPct val="100000"/>
              </a:lnSpc>
              <a:spcBef>
                <a:spcPts val="0"/>
              </a:spcBef>
              <a:buNone/>
              <a:defRPr spc="20" baseline="0"/>
            </a:lvl1pPr>
          </a:lstStyle>
          <a:p>
            <a:pPr lvl="0"/>
            <a:r>
              <a:rPr lang="nb-NO"/>
              <a:t>Klikk for å redigere tekststiler i malen</a:t>
            </a:r>
          </a:p>
        </p:txBody>
      </p:sp>
      <p:sp>
        <p:nvSpPr>
          <p:cNvPr id="21" name="Plassholder for tekst 8">
            <a:extLst>
              <a:ext uri="{FF2B5EF4-FFF2-40B4-BE49-F238E27FC236}">
                <a16:creationId xmlns:a16="http://schemas.microsoft.com/office/drawing/2014/main" id="{FDEC14A8-0ED3-4773-8B78-F75A73859406}"/>
              </a:ext>
            </a:extLst>
          </p:cNvPr>
          <p:cNvSpPr>
            <a:spLocks noGrp="1"/>
          </p:cNvSpPr>
          <p:nvPr>
            <p:ph type="body" sz="quarter" idx="22"/>
          </p:nvPr>
        </p:nvSpPr>
        <p:spPr>
          <a:xfrm>
            <a:off x="8078766" y="4021166"/>
            <a:ext cx="3402565" cy="1922766"/>
          </a:xfrm>
        </p:spPr>
        <p:txBody>
          <a:bodyPr/>
          <a:lstStyle>
            <a:lvl1pPr marL="0" indent="0">
              <a:lnSpc>
                <a:spcPct val="100000"/>
              </a:lnSpc>
              <a:spcBef>
                <a:spcPts val="0"/>
              </a:spcBef>
              <a:buNone/>
              <a:defRPr spc="20" baseline="0"/>
            </a:lvl1pPr>
          </a:lstStyle>
          <a:p>
            <a:pPr lvl="0"/>
            <a:r>
              <a:rPr lang="nb-NO"/>
              <a:t>Klikk for å redigere tekststiler i malen</a:t>
            </a:r>
          </a:p>
        </p:txBody>
      </p:sp>
      <p:pic>
        <p:nvPicPr>
          <p:cNvPr id="7" name="Grafikk 6">
            <a:extLst>
              <a:ext uri="{FF2B5EF4-FFF2-40B4-BE49-F238E27FC236}">
                <a16:creationId xmlns:a16="http://schemas.microsoft.com/office/drawing/2014/main" id="{53785153-5CDA-4F6E-9E71-C0F41795EF4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768400" y="79200"/>
            <a:ext cx="354709" cy="6688800"/>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3969B46C-1262-43BA-4FAF-1E4F7E1DD28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26029" y="5718093"/>
            <a:ext cx="1898451" cy="976560"/>
          </a:xfrm>
          <a:prstGeom prst="rect">
            <a:avLst/>
          </a:prstGeom>
        </p:spPr>
      </p:pic>
    </p:spTree>
    <p:extLst>
      <p:ext uri="{BB962C8B-B14F-4D97-AF65-F5344CB8AC3E}">
        <p14:creationId xmlns:p14="http://schemas.microsoft.com/office/powerpoint/2010/main" val="3664391965"/>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tel med tekstbokser og grafik 3">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022222-5CAC-4F94-8F4F-5BF43DA49142}"/>
              </a:ext>
            </a:extLst>
          </p:cNvPr>
          <p:cNvSpPr>
            <a:spLocks noGrp="1"/>
          </p:cNvSpPr>
          <p:nvPr>
            <p:ph type="ctrTitle"/>
          </p:nvPr>
        </p:nvSpPr>
        <p:spPr>
          <a:xfrm>
            <a:off x="721565" y="425482"/>
            <a:ext cx="5374436" cy="761160"/>
          </a:xfrm>
        </p:spPr>
        <p:txBody>
          <a:bodyPr anchor="b"/>
          <a:lstStyle>
            <a:lvl1pPr algn="l">
              <a:lnSpc>
                <a:spcPct val="93000"/>
              </a:lnSpc>
              <a:defRPr sz="3600" b="0" spc="30" baseline="0">
                <a:latin typeface="+mn-lt"/>
              </a:defRPr>
            </a:lvl1pPr>
          </a:lstStyle>
          <a:p>
            <a:r>
              <a:rPr lang="nb-NO"/>
              <a:t>Klikk for å redigere tittelstil</a:t>
            </a:r>
            <a:endParaRPr lang="nb-NO" dirty="0"/>
          </a:p>
        </p:txBody>
      </p:sp>
      <p:sp>
        <p:nvSpPr>
          <p:cNvPr id="4" name="Plassholder for dato 3">
            <a:extLst>
              <a:ext uri="{FF2B5EF4-FFF2-40B4-BE49-F238E27FC236}">
                <a16:creationId xmlns:a16="http://schemas.microsoft.com/office/drawing/2014/main" id="{4869AC60-9288-4133-BB6A-E8393F265770}"/>
              </a:ext>
            </a:extLst>
          </p:cNvPr>
          <p:cNvSpPr>
            <a:spLocks noGrp="1"/>
          </p:cNvSpPr>
          <p:nvPr>
            <p:ph type="dt" sz="half" idx="10"/>
          </p:nvPr>
        </p:nvSpPr>
        <p:spPr/>
        <p:txBody>
          <a:bodyPr/>
          <a:lstStyle/>
          <a:p>
            <a:fld id="{E66C368E-3D97-4BB7-A812-CBA2419E65F8}" type="datetime1">
              <a:rPr lang="nb-NO" smtClean="0"/>
              <a:t>05.05.2025</a:t>
            </a:fld>
            <a:endParaRPr lang="nb-NO"/>
          </a:p>
        </p:txBody>
      </p:sp>
      <p:sp>
        <p:nvSpPr>
          <p:cNvPr id="5" name="Plassholder for bunntekst 4">
            <a:extLst>
              <a:ext uri="{FF2B5EF4-FFF2-40B4-BE49-F238E27FC236}">
                <a16:creationId xmlns:a16="http://schemas.microsoft.com/office/drawing/2014/main" id="{864B45AC-8403-4951-8247-EBE93C5C2D4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95BB99E-7437-46CA-B207-86A643EB375F}"/>
              </a:ext>
            </a:extLst>
          </p:cNvPr>
          <p:cNvSpPr>
            <a:spLocks noGrp="1"/>
          </p:cNvSpPr>
          <p:nvPr>
            <p:ph type="sldNum" sz="quarter" idx="12"/>
          </p:nvPr>
        </p:nvSpPr>
        <p:spPr/>
        <p:txBody>
          <a:bodyPr/>
          <a:lstStyle/>
          <a:p>
            <a:fld id="{B5D1EE64-2AC8-478B-9513-F2665BF20444}" type="slidenum">
              <a:rPr lang="nb-NO" smtClean="0"/>
              <a:t>‹#›</a:t>
            </a:fld>
            <a:endParaRPr lang="nb-NO" dirty="0"/>
          </a:p>
        </p:txBody>
      </p:sp>
      <p:sp>
        <p:nvSpPr>
          <p:cNvPr id="10" name="Plassholder for tekst 9">
            <a:extLst>
              <a:ext uri="{FF2B5EF4-FFF2-40B4-BE49-F238E27FC236}">
                <a16:creationId xmlns:a16="http://schemas.microsoft.com/office/drawing/2014/main" id="{8E017141-B32F-4A98-9AE0-79D822E49A94}"/>
              </a:ext>
            </a:extLst>
          </p:cNvPr>
          <p:cNvSpPr>
            <a:spLocks noGrp="1"/>
          </p:cNvSpPr>
          <p:nvPr>
            <p:ph type="body" sz="quarter" idx="13"/>
          </p:nvPr>
        </p:nvSpPr>
        <p:spPr>
          <a:xfrm>
            <a:off x="721566" y="3564293"/>
            <a:ext cx="3402565" cy="340349"/>
          </a:xfrm>
        </p:spPr>
        <p:txBody>
          <a:bodyPr/>
          <a:lstStyle>
            <a:lvl1pPr marL="0" indent="0">
              <a:lnSpc>
                <a:spcPct val="100000"/>
              </a:lnSpc>
              <a:spcBef>
                <a:spcPts val="0"/>
              </a:spcBef>
              <a:buNone/>
              <a:defRPr sz="2300" spc="10" baseline="0"/>
            </a:lvl1pPr>
          </a:lstStyle>
          <a:p>
            <a:pPr lvl="0"/>
            <a:r>
              <a:rPr lang="nb-NO"/>
              <a:t>Klikk for å redigere tekststiler i malen</a:t>
            </a:r>
          </a:p>
        </p:txBody>
      </p:sp>
      <p:pic>
        <p:nvPicPr>
          <p:cNvPr id="12" name="Grafikk 11">
            <a:extLst>
              <a:ext uri="{FF2B5EF4-FFF2-40B4-BE49-F238E27FC236}">
                <a16:creationId xmlns:a16="http://schemas.microsoft.com/office/drawing/2014/main" id="{BDECC414-8C6C-4E82-8A30-EE5044AC77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00" y="6188400"/>
            <a:ext cx="1702800" cy="165197"/>
          </a:xfrm>
          <a:prstGeom prst="rect">
            <a:avLst/>
          </a:prstGeom>
        </p:spPr>
      </p:pic>
      <p:sp>
        <p:nvSpPr>
          <p:cNvPr id="9" name="Plassholder for tekst 8">
            <a:extLst>
              <a:ext uri="{FF2B5EF4-FFF2-40B4-BE49-F238E27FC236}">
                <a16:creationId xmlns:a16="http://schemas.microsoft.com/office/drawing/2014/main" id="{C9F246A4-8FD7-4D68-B7B2-D82096747D29}"/>
              </a:ext>
            </a:extLst>
          </p:cNvPr>
          <p:cNvSpPr>
            <a:spLocks noGrp="1"/>
          </p:cNvSpPr>
          <p:nvPr>
            <p:ph type="body" sz="quarter" idx="14"/>
          </p:nvPr>
        </p:nvSpPr>
        <p:spPr>
          <a:xfrm>
            <a:off x="721566" y="4021166"/>
            <a:ext cx="3402565" cy="1922766"/>
          </a:xfrm>
        </p:spPr>
        <p:txBody>
          <a:bodyPr/>
          <a:lstStyle>
            <a:lvl1pPr marL="0" indent="0">
              <a:lnSpc>
                <a:spcPct val="100000"/>
              </a:lnSpc>
              <a:spcBef>
                <a:spcPts val="0"/>
              </a:spcBef>
              <a:buNone/>
              <a:defRPr spc="20" baseline="0"/>
            </a:lvl1pPr>
          </a:lstStyle>
          <a:p>
            <a:pPr lvl="0"/>
            <a:r>
              <a:rPr lang="nb-NO"/>
              <a:t>Klikk for å redigere tekststiler i malen</a:t>
            </a:r>
          </a:p>
        </p:txBody>
      </p:sp>
      <p:sp>
        <p:nvSpPr>
          <p:cNvPr id="18" name="Plassholder for tekst 9">
            <a:extLst>
              <a:ext uri="{FF2B5EF4-FFF2-40B4-BE49-F238E27FC236}">
                <a16:creationId xmlns:a16="http://schemas.microsoft.com/office/drawing/2014/main" id="{ECFAF00F-1720-4257-8FB8-DD0F9F119B14}"/>
              </a:ext>
            </a:extLst>
          </p:cNvPr>
          <p:cNvSpPr>
            <a:spLocks noGrp="1"/>
          </p:cNvSpPr>
          <p:nvPr>
            <p:ph type="body" sz="quarter" idx="19"/>
          </p:nvPr>
        </p:nvSpPr>
        <p:spPr>
          <a:xfrm>
            <a:off x="4397827" y="3564292"/>
            <a:ext cx="3402565" cy="340349"/>
          </a:xfrm>
        </p:spPr>
        <p:txBody>
          <a:bodyPr/>
          <a:lstStyle>
            <a:lvl1pPr marL="0" indent="0">
              <a:lnSpc>
                <a:spcPct val="100000"/>
              </a:lnSpc>
              <a:spcBef>
                <a:spcPts val="0"/>
              </a:spcBef>
              <a:buNone/>
              <a:defRPr sz="2300" spc="10" baseline="0"/>
            </a:lvl1pPr>
          </a:lstStyle>
          <a:p>
            <a:pPr lvl="0"/>
            <a:r>
              <a:rPr lang="nb-NO"/>
              <a:t>Klikk for å redigere tekststiler i malen</a:t>
            </a:r>
          </a:p>
        </p:txBody>
      </p:sp>
      <p:sp>
        <p:nvSpPr>
          <p:cNvPr id="19" name="Plassholder for tekst 9">
            <a:extLst>
              <a:ext uri="{FF2B5EF4-FFF2-40B4-BE49-F238E27FC236}">
                <a16:creationId xmlns:a16="http://schemas.microsoft.com/office/drawing/2014/main" id="{21E32987-D552-4146-A157-F3035157553E}"/>
              </a:ext>
            </a:extLst>
          </p:cNvPr>
          <p:cNvSpPr>
            <a:spLocks noGrp="1"/>
          </p:cNvSpPr>
          <p:nvPr>
            <p:ph type="body" sz="quarter" idx="20"/>
          </p:nvPr>
        </p:nvSpPr>
        <p:spPr>
          <a:xfrm>
            <a:off x="8078766" y="3564291"/>
            <a:ext cx="3402565" cy="340349"/>
          </a:xfrm>
        </p:spPr>
        <p:txBody>
          <a:bodyPr/>
          <a:lstStyle>
            <a:lvl1pPr marL="0" indent="0">
              <a:lnSpc>
                <a:spcPct val="100000"/>
              </a:lnSpc>
              <a:spcBef>
                <a:spcPts val="0"/>
              </a:spcBef>
              <a:buNone/>
              <a:defRPr sz="2300" spc="10" baseline="0"/>
            </a:lvl1pPr>
          </a:lstStyle>
          <a:p>
            <a:pPr lvl="0"/>
            <a:r>
              <a:rPr lang="nb-NO"/>
              <a:t>Klikk for å redigere tekststiler i malen</a:t>
            </a:r>
          </a:p>
        </p:txBody>
      </p:sp>
      <p:sp>
        <p:nvSpPr>
          <p:cNvPr id="20" name="Plassholder for tekst 8">
            <a:extLst>
              <a:ext uri="{FF2B5EF4-FFF2-40B4-BE49-F238E27FC236}">
                <a16:creationId xmlns:a16="http://schemas.microsoft.com/office/drawing/2014/main" id="{0AA785BD-E1BD-4C87-9C9D-9C1FC1860A44}"/>
              </a:ext>
            </a:extLst>
          </p:cNvPr>
          <p:cNvSpPr>
            <a:spLocks noGrp="1"/>
          </p:cNvSpPr>
          <p:nvPr>
            <p:ph type="body" sz="quarter" idx="21"/>
          </p:nvPr>
        </p:nvSpPr>
        <p:spPr>
          <a:xfrm>
            <a:off x="4397827" y="4021166"/>
            <a:ext cx="3402565" cy="1922766"/>
          </a:xfrm>
        </p:spPr>
        <p:txBody>
          <a:bodyPr/>
          <a:lstStyle>
            <a:lvl1pPr marL="0" indent="0">
              <a:lnSpc>
                <a:spcPct val="100000"/>
              </a:lnSpc>
              <a:spcBef>
                <a:spcPts val="0"/>
              </a:spcBef>
              <a:buNone/>
              <a:defRPr spc="20" baseline="0"/>
            </a:lvl1pPr>
          </a:lstStyle>
          <a:p>
            <a:pPr lvl="0"/>
            <a:r>
              <a:rPr lang="nb-NO"/>
              <a:t>Klikk for å redigere tekststiler i malen</a:t>
            </a:r>
          </a:p>
        </p:txBody>
      </p:sp>
      <p:sp>
        <p:nvSpPr>
          <p:cNvPr id="21" name="Plassholder for tekst 8">
            <a:extLst>
              <a:ext uri="{FF2B5EF4-FFF2-40B4-BE49-F238E27FC236}">
                <a16:creationId xmlns:a16="http://schemas.microsoft.com/office/drawing/2014/main" id="{FDEC14A8-0ED3-4773-8B78-F75A73859406}"/>
              </a:ext>
            </a:extLst>
          </p:cNvPr>
          <p:cNvSpPr>
            <a:spLocks noGrp="1"/>
          </p:cNvSpPr>
          <p:nvPr>
            <p:ph type="body" sz="quarter" idx="22"/>
          </p:nvPr>
        </p:nvSpPr>
        <p:spPr>
          <a:xfrm>
            <a:off x="8078766" y="4021166"/>
            <a:ext cx="3402565" cy="1922766"/>
          </a:xfrm>
        </p:spPr>
        <p:txBody>
          <a:bodyPr/>
          <a:lstStyle>
            <a:lvl1pPr marL="0" indent="0">
              <a:lnSpc>
                <a:spcPct val="100000"/>
              </a:lnSpc>
              <a:spcBef>
                <a:spcPts val="0"/>
              </a:spcBef>
              <a:buNone/>
              <a:defRPr spc="20" baseline="0"/>
            </a:lvl1pPr>
          </a:lstStyle>
          <a:p>
            <a:pPr lvl="0"/>
            <a:r>
              <a:rPr lang="nb-NO"/>
              <a:t>Klikk for å redigere tekststiler i malen</a:t>
            </a:r>
          </a:p>
        </p:txBody>
      </p:sp>
      <p:pic>
        <p:nvPicPr>
          <p:cNvPr id="8" name="Grafikk 7">
            <a:extLst>
              <a:ext uri="{FF2B5EF4-FFF2-40B4-BE49-F238E27FC236}">
                <a16:creationId xmlns:a16="http://schemas.microsoft.com/office/drawing/2014/main" id="{CC84047B-621B-40F7-870E-F1AF6D8B87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830800" y="86400"/>
            <a:ext cx="3258000" cy="3258000"/>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803557D5-E00B-FF53-92E2-EB8ECF6AF9A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26029" y="5718093"/>
            <a:ext cx="1898451" cy="976560"/>
          </a:xfrm>
          <a:prstGeom prst="rect">
            <a:avLst/>
          </a:prstGeom>
        </p:spPr>
      </p:pic>
    </p:spTree>
    <p:extLst>
      <p:ext uri="{BB962C8B-B14F-4D97-AF65-F5344CB8AC3E}">
        <p14:creationId xmlns:p14="http://schemas.microsoft.com/office/powerpoint/2010/main" val="189763414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med grafikk">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022222-5CAC-4F94-8F4F-5BF43DA49142}"/>
              </a:ext>
            </a:extLst>
          </p:cNvPr>
          <p:cNvSpPr>
            <a:spLocks noGrp="1"/>
          </p:cNvSpPr>
          <p:nvPr>
            <p:ph type="ctrTitle"/>
          </p:nvPr>
        </p:nvSpPr>
        <p:spPr>
          <a:xfrm>
            <a:off x="730899" y="1346302"/>
            <a:ext cx="4055706" cy="2387600"/>
          </a:xfrm>
        </p:spPr>
        <p:txBody>
          <a:bodyPr anchor="b"/>
          <a:lstStyle>
            <a:lvl1pPr algn="l">
              <a:lnSpc>
                <a:spcPct val="93000"/>
              </a:lnSpc>
              <a:defRPr sz="5000" b="0" spc="30" baseline="0">
                <a:latin typeface="+mn-lt"/>
              </a:defRPr>
            </a:lvl1pPr>
          </a:lstStyle>
          <a:p>
            <a:r>
              <a:rPr lang="nb-NO"/>
              <a:t>Klikk for å redigere tittelstil</a:t>
            </a:r>
            <a:endParaRPr lang="nb-NO" dirty="0"/>
          </a:p>
        </p:txBody>
      </p:sp>
      <p:sp>
        <p:nvSpPr>
          <p:cNvPr id="4" name="Plassholder for dato 3">
            <a:extLst>
              <a:ext uri="{FF2B5EF4-FFF2-40B4-BE49-F238E27FC236}">
                <a16:creationId xmlns:a16="http://schemas.microsoft.com/office/drawing/2014/main" id="{4869AC60-9288-4133-BB6A-E8393F265770}"/>
              </a:ext>
            </a:extLst>
          </p:cNvPr>
          <p:cNvSpPr>
            <a:spLocks noGrp="1"/>
          </p:cNvSpPr>
          <p:nvPr>
            <p:ph type="dt" sz="half" idx="10"/>
          </p:nvPr>
        </p:nvSpPr>
        <p:spPr/>
        <p:txBody>
          <a:bodyPr/>
          <a:lstStyle/>
          <a:p>
            <a:fld id="{E66C368E-3D97-4BB7-A812-CBA2419E65F8}" type="datetime1">
              <a:rPr lang="nb-NO" smtClean="0"/>
              <a:t>05.05.2025</a:t>
            </a:fld>
            <a:endParaRPr lang="nb-NO"/>
          </a:p>
        </p:txBody>
      </p:sp>
      <p:sp>
        <p:nvSpPr>
          <p:cNvPr id="5" name="Plassholder for bunntekst 4">
            <a:extLst>
              <a:ext uri="{FF2B5EF4-FFF2-40B4-BE49-F238E27FC236}">
                <a16:creationId xmlns:a16="http://schemas.microsoft.com/office/drawing/2014/main" id="{864B45AC-8403-4951-8247-EBE93C5C2D4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95BB99E-7437-46CA-B207-86A643EB375F}"/>
              </a:ext>
            </a:extLst>
          </p:cNvPr>
          <p:cNvSpPr>
            <a:spLocks noGrp="1"/>
          </p:cNvSpPr>
          <p:nvPr>
            <p:ph type="sldNum" sz="quarter" idx="12"/>
          </p:nvPr>
        </p:nvSpPr>
        <p:spPr/>
        <p:txBody>
          <a:bodyPr/>
          <a:lstStyle/>
          <a:p>
            <a:fld id="{B5D1EE64-2AC8-478B-9513-F2665BF20444}" type="slidenum">
              <a:rPr lang="nb-NO" smtClean="0"/>
              <a:t>‹#›</a:t>
            </a:fld>
            <a:endParaRPr lang="nb-NO" dirty="0"/>
          </a:p>
        </p:txBody>
      </p:sp>
      <p:pic>
        <p:nvPicPr>
          <p:cNvPr id="13" name="Grafikk 12">
            <a:extLst>
              <a:ext uri="{FF2B5EF4-FFF2-40B4-BE49-F238E27FC236}">
                <a16:creationId xmlns:a16="http://schemas.microsoft.com/office/drawing/2014/main" id="{CD429FD1-084F-4E78-AD6F-B4BD2300F8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00" y="644400"/>
            <a:ext cx="3402000" cy="330045"/>
          </a:xfrm>
          <a:prstGeom prst="rect">
            <a:avLst/>
          </a:prstGeom>
        </p:spPr>
      </p:pic>
      <p:sp>
        <p:nvSpPr>
          <p:cNvPr id="7" name="Frihåndsform: figur 6">
            <a:extLst>
              <a:ext uri="{FF2B5EF4-FFF2-40B4-BE49-F238E27FC236}">
                <a16:creationId xmlns:a16="http://schemas.microsoft.com/office/drawing/2014/main" id="{EB6F08E8-F3E7-4532-886B-C7C78146D83C}"/>
              </a:ext>
            </a:extLst>
          </p:cNvPr>
          <p:cNvSpPr/>
          <p:nvPr/>
        </p:nvSpPr>
        <p:spPr>
          <a:xfrm>
            <a:off x="9863775" y="733527"/>
            <a:ext cx="1590962" cy="1590708"/>
          </a:xfrm>
          <a:custGeom>
            <a:avLst/>
            <a:gdLst>
              <a:gd name="connsiteX0" fmla="*/ 1590485 w 1590962"/>
              <a:gd name="connsiteY0" fmla="*/ 315048 h 1590708"/>
              <a:gd name="connsiteX1" fmla="*/ 1276140 w 1590962"/>
              <a:gd name="connsiteY1" fmla="*/ -57 h 1590708"/>
              <a:gd name="connsiteX2" fmla="*/ 1275507 w 1590962"/>
              <a:gd name="connsiteY2" fmla="*/ -57 h 1590708"/>
              <a:gd name="connsiteX3" fmla="*/ 314628 w 1590962"/>
              <a:gd name="connsiteY3" fmla="*/ -57 h 1590708"/>
              <a:gd name="connsiteX4" fmla="*/ -477 w 1590962"/>
              <a:gd name="connsiteY4" fmla="*/ 314542 h 1590708"/>
              <a:gd name="connsiteX5" fmla="*/ -477 w 1590962"/>
              <a:gd name="connsiteY5" fmla="*/ 315048 h 1590708"/>
              <a:gd name="connsiteX6" fmla="*/ -477 w 1590962"/>
              <a:gd name="connsiteY6" fmla="*/ 1275674 h 1590708"/>
              <a:gd name="connsiteX7" fmla="*/ 314249 w 1590962"/>
              <a:gd name="connsiteY7" fmla="*/ 1590652 h 1590708"/>
              <a:gd name="connsiteX8" fmla="*/ 314628 w 1590962"/>
              <a:gd name="connsiteY8" fmla="*/ 1590652 h 1590708"/>
              <a:gd name="connsiteX9" fmla="*/ 1275507 w 1590962"/>
              <a:gd name="connsiteY9" fmla="*/ 1590652 h 1590708"/>
              <a:gd name="connsiteX10" fmla="*/ 1590485 w 1590962"/>
              <a:gd name="connsiteY10" fmla="*/ 1276180 h 1590708"/>
              <a:gd name="connsiteX11" fmla="*/ 1590485 w 1590962"/>
              <a:gd name="connsiteY11" fmla="*/ 1275674 h 1590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962" h="1590708">
                <a:moveTo>
                  <a:pt x="1590485" y="315048"/>
                </a:moveTo>
                <a:cubicBezTo>
                  <a:pt x="1590700" y="141230"/>
                  <a:pt x="1449954" y="154"/>
                  <a:pt x="1276140" y="-57"/>
                </a:cubicBezTo>
                <a:cubicBezTo>
                  <a:pt x="1275925" y="-57"/>
                  <a:pt x="1275723" y="-57"/>
                  <a:pt x="1275507" y="-57"/>
                </a:cubicBezTo>
                <a:lnTo>
                  <a:pt x="314628" y="-57"/>
                </a:lnTo>
                <a:cubicBezTo>
                  <a:pt x="140739" y="-197"/>
                  <a:pt x="-337" y="140653"/>
                  <a:pt x="-477" y="314542"/>
                </a:cubicBezTo>
                <a:cubicBezTo>
                  <a:pt x="-477" y="314710"/>
                  <a:pt x="-477" y="314880"/>
                  <a:pt x="-477" y="315048"/>
                </a:cubicBezTo>
                <a:lnTo>
                  <a:pt x="-477" y="1275674"/>
                </a:lnTo>
                <a:cubicBezTo>
                  <a:pt x="-552" y="1449564"/>
                  <a:pt x="140359" y="1590576"/>
                  <a:pt x="314249" y="1590652"/>
                </a:cubicBezTo>
                <a:cubicBezTo>
                  <a:pt x="314375" y="1590652"/>
                  <a:pt x="314501" y="1590652"/>
                  <a:pt x="314628" y="1590652"/>
                </a:cubicBezTo>
                <a:lnTo>
                  <a:pt x="1275507" y="1590652"/>
                </a:lnTo>
                <a:cubicBezTo>
                  <a:pt x="1449321" y="1590791"/>
                  <a:pt x="1590346" y="1449994"/>
                  <a:pt x="1590485" y="1276180"/>
                </a:cubicBezTo>
                <a:cubicBezTo>
                  <a:pt x="1590485" y="1276016"/>
                  <a:pt x="1590485" y="1275838"/>
                  <a:pt x="1590485" y="1275674"/>
                </a:cubicBezTo>
                <a:close/>
              </a:path>
            </a:pathLst>
          </a:custGeom>
          <a:noFill/>
          <a:ln w="12648" cap="flat">
            <a:solidFill>
              <a:srgbClr val="6CADDF"/>
            </a:solidFill>
            <a:prstDash val="solid"/>
            <a:miter/>
          </a:ln>
        </p:spPr>
        <p:txBody>
          <a:bodyPr rtlCol="0" anchor="ctr"/>
          <a:lstStyle/>
          <a:p>
            <a:endParaRPr lang="nb-NO"/>
          </a:p>
        </p:txBody>
      </p:sp>
      <p:sp>
        <p:nvSpPr>
          <p:cNvPr id="8" name="Frihåndsform: figur 7">
            <a:extLst>
              <a:ext uri="{FF2B5EF4-FFF2-40B4-BE49-F238E27FC236}">
                <a16:creationId xmlns:a16="http://schemas.microsoft.com/office/drawing/2014/main" id="{87910B8E-3678-4B37-A492-00C1A7EBB8E5}"/>
              </a:ext>
            </a:extLst>
          </p:cNvPr>
          <p:cNvSpPr/>
          <p:nvPr/>
        </p:nvSpPr>
        <p:spPr>
          <a:xfrm>
            <a:off x="6070869" y="2630861"/>
            <a:ext cx="1588693" cy="1588683"/>
          </a:xfrm>
          <a:custGeom>
            <a:avLst/>
            <a:gdLst>
              <a:gd name="connsiteX0" fmla="*/ 794002 w 1588693"/>
              <a:gd name="connsiteY0" fmla="*/ -57 h 1588683"/>
              <a:gd name="connsiteX1" fmla="*/ 1588216 w 1588693"/>
              <a:gd name="connsiteY1" fmla="*/ 794412 h 1588683"/>
              <a:gd name="connsiteX2" fmla="*/ 793748 w 1588693"/>
              <a:gd name="connsiteY2" fmla="*/ 1588627 h 1588683"/>
              <a:gd name="connsiteX3" fmla="*/ -467 w 1588693"/>
              <a:gd name="connsiteY3" fmla="*/ 794285 h 1588683"/>
              <a:gd name="connsiteX4" fmla="*/ 794002 w 1588693"/>
              <a:gd name="connsiteY4" fmla="*/ -57 h 1588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8693" h="1588683">
                <a:moveTo>
                  <a:pt x="794002" y="-57"/>
                </a:moveTo>
                <a:cubicBezTo>
                  <a:pt x="1232706" y="19"/>
                  <a:pt x="1588293" y="355708"/>
                  <a:pt x="1588216" y="794412"/>
                </a:cubicBezTo>
                <a:cubicBezTo>
                  <a:pt x="1588153" y="1233116"/>
                  <a:pt x="1232452" y="1588703"/>
                  <a:pt x="793748" y="1588627"/>
                </a:cubicBezTo>
                <a:cubicBezTo>
                  <a:pt x="355095" y="1588551"/>
                  <a:pt x="-467" y="1232939"/>
                  <a:pt x="-467" y="794285"/>
                </a:cubicBezTo>
                <a:cubicBezTo>
                  <a:pt x="-2619" y="357188"/>
                  <a:pt x="354627" y="-57"/>
                  <a:pt x="794002" y="-57"/>
                </a:cubicBezTo>
              </a:path>
            </a:pathLst>
          </a:custGeom>
          <a:noFill/>
          <a:ln w="12648" cap="flat">
            <a:solidFill>
              <a:srgbClr val="6CADDF"/>
            </a:solidFill>
            <a:prstDash val="solid"/>
            <a:miter/>
          </a:ln>
        </p:spPr>
        <p:txBody>
          <a:bodyPr rtlCol="0" anchor="ctr"/>
          <a:lstStyle/>
          <a:p>
            <a:endParaRPr lang="nb-NO"/>
          </a:p>
        </p:txBody>
      </p:sp>
      <p:sp>
        <p:nvSpPr>
          <p:cNvPr id="10" name="Frihåndsform: figur 9">
            <a:extLst>
              <a:ext uri="{FF2B5EF4-FFF2-40B4-BE49-F238E27FC236}">
                <a16:creationId xmlns:a16="http://schemas.microsoft.com/office/drawing/2014/main" id="{6A7F704B-592D-4A10-A5D9-CF037547CC82}"/>
              </a:ext>
            </a:extLst>
          </p:cNvPr>
          <p:cNvSpPr/>
          <p:nvPr/>
        </p:nvSpPr>
        <p:spPr>
          <a:xfrm>
            <a:off x="6068853" y="733527"/>
            <a:ext cx="1588684" cy="1588683"/>
          </a:xfrm>
          <a:custGeom>
            <a:avLst/>
            <a:gdLst>
              <a:gd name="connsiteX0" fmla="*/ 793865 w 1588684"/>
              <a:gd name="connsiteY0" fmla="*/ -57 h 1588683"/>
              <a:gd name="connsiteX1" fmla="*/ -477 w 1588684"/>
              <a:gd name="connsiteY1" fmla="*/ 794285 h 1588683"/>
              <a:gd name="connsiteX2" fmla="*/ 793865 w 1588684"/>
              <a:gd name="connsiteY2" fmla="*/ 1588627 h 1588683"/>
              <a:gd name="connsiteX3" fmla="*/ 1588207 w 1588684"/>
              <a:gd name="connsiteY3" fmla="*/ 794791 h 1588683"/>
              <a:gd name="connsiteX4" fmla="*/ 795131 w 1588684"/>
              <a:gd name="connsiteY4" fmla="*/ 450 h 1588683"/>
              <a:gd name="connsiteX5" fmla="*/ 793865 w 1588684"/>
              <a:gd name="connsiteY5" fmla="*/ 450 h 1588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8684" h="1588683">
                <a:moveTo>
                  <a:pt x="793865" y="-57"/>
                </a:moveTo>
                <a:cubicBezTo>
                  <a:pt x="355161" y="-57"/>
                  <a:pt x="-477" y="355582"/>
                  <a:pt x="-477" y="794285"/>
                </a:cubicBezTo>
                <a:cubicBezTo>
                  <a:pt x="-477" y="1232989"/>
                  <a:pt x="355161" y="1588627"/>
                  <a:pt x="793865" y="1588627"/>
                </a:cubicBezTo>
                <a:cubicBezTo>
                  <a:pt x="1232366" y="1588627"/>
                  <a:pt x="1587928" y="1233293"/>
                  <a:pt x="1588207" y="794791"/>
                </a:cubicBezTo>
                <a:cubicBezTo>
                  <a:pt x="1588562" y="356438"/>
                  <a:pt x="1233480" y="799"/>
                  <a:pt x="795131" y="450"/>
                </a:cubicBezTo>
                <a:cubicBezTo>
                  <a:pt x="794713" y="450"/>
                  <a:pt x="794283" y="450"/>
                  <a:pt x="793865" y="450"/>
                </a:cubicBezTo>
              </a:path>
            </a:pathLst>
          </a:custGeom>
          <a:noFill/>
          <a:ln w="12648" cap="flat">
            <a:solidFill>
              <a:srgbClr val="6CADDF"/>
            </a:solidFill>
            <a:prstDash val="solid"/>
            <a:miter/>
          </a:ln>
        </p:spPr>
        <p:txBody>
          <a:bodyPr rtlCol="0" anchor="ctr"/>
          <a:lstStyle/>
          <a:p>
            <a:endParaRPr lang="nb-NO"/>
          </a:p>
        </p:txBody>
      </p:sp>
      <p:sp>
        <p:nvSpPr>
          <p:cNvPr id="11" name="Frihåndsform: figur 10">
            <a:extLst>
              <a:ext uri="{FF2B5EF4-FFF2-40B4-BE49-F238E27FC236}">
                <a16:creationId xmlns:a16="http://schemas.microsoft.com/office/drawing/2014/main" id="{18FCC181-67CD-47B6-BA45-96B3183E563E}"/>
              </a:ext>
            </a:extLst>
          </p:cNvPr>
          <p:cNvSpPr/>
          <p:nvPr/>
        </p:nvSpPr>
        <p:spPr>
          <a:xfrm>
            <a:off x="7964364" y="2630790"/>
            <a:ext cx="1590812" cy="1590654"/>
          </a:xfrm>
          <a:custGeom>
            <a:avLst/>
            <a:gdLst>
              <a:gd name="connsiteX0" fmla="*/ 1499296 w 1590812"/>
              <a:gd name="connsiteY0" fmla="*/ 93281 h 1590654"/>
              <a:gd name="connsiteX1" fmla="*/ 1590284 w 1590812"/>
              <a:gd name="connsiteY1" fmla="*/ 314866 h 1590654"/>
              <a:gd name="connsiteX2" fmla="*/ 1590284 w 1590812"/>
              <a:gd name="connsiteY2" fmla="*/ 1275619 h 1590654"/>
              <a:gd name="connsiteX3" fmla="*/ 1275179 w 1590812"/>
              <a:gd name="connsiteY3" fmla="*/ 1590597 h 1590654"/>
              <a:gd name="connsiteX4" fmla="*/ 314300 w 1590812"/>
              <a:gd name="connsiteY4" fmla="*/ 1590597 h 1590654"/>
              <a:gd name="connsiteX5" fmla="*/ -476 w 1590812"/>
              <a:gd name="connsiteY5" fmla="*/ 1277441 h 1590654"/>
              <a:gd name="connsiteX6" fmla="*/ 92461 w 1590812"/>
              <a:gd name="connsiteY6" fmla="*/ 1053654 h 1590654"/>
              <a:gd name="connsiteX7" fmla="*/ 1053214 w 1590812"/>
              <a:gd name="connsiteY7" fmla="*/ 93028 h 1590654"/>
              <a:gd name="connsiteX8" fmla="*/ 1496499 w 1590812"/>
              <a:gd name="connsiteY8" fmla="*/ 90484 h 1590654"/>
              <a:gd name="connsiteX9" fmla="*/ 1499296 w 1590812"/>
              <a:gd name="connsiteY9" fmla="*/ 93281 h 159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0812" h="1590654">
                <a:moveTo>
                  <a:pt x="1499296" y="93281"/>
                </a:moveTo>
                <a:cubicBezTo>
                  <a:pt x="1558899" y="151417"/>
                  <a:pt x="1591828" y="231611"/>
                  <a:pt x="1590284" y="314866"/>
                </a:cubicBezTo>
                <a:lnTo>
                  <a:pt x="1590284" y="1275619"/>
                </a:lnTo>
                <a:cubicBezTo>
                  <a:pt x="1589525" y="1449306"/>
                  <a:pt x="1448867" y="1589901"/>
                  <a:pt x="1275179" y="1590597"/>
                </a:cubicBezTo>
                <a:lnTo>
                  <a:pt x="314300" y="1590597"/>
                </a:lnTo>
                <a:cubicBezTo>
                  <a:pt x="140904" y="1591040"/>
                  <a:pt x="-32" y="1450837"/>
                  <a:pt x="-476" y="1277441"/>
                </a:cubicBezTo>
                <a:cubicBezTo>
                  <a:pt x="-691" y="1193414"/>
                  <a:pt x="32782" y="1112802"/>
                  <a:pt x="92461" y="1053654"/>
                </a:cubicBezTo>
                <a:lnTo>
                  <a:pt x="1053214" y="93028"/>
                </a:lnTo>
                <a:cubicBezTo>
                  <a:pt x="1174928" y="-30091"/>
                  <a:pt x="1373393" y="-31217"/>
                  <a:pt x="1496499" y="90484"/>
                </a:cubicBezTo>
                <a:cubicBezTo>
                  <a:pt x="1497435" y="91408"/>
                  <a:pt x="1498372" y="92344"/>
                  <a:pt x="1499296" y="93281"/>
                </a:cubicBezTo>
                <a:close/>
              </a:path>
            </a:pathLst>
          </a:custGeom>
          <a:noFill/>
          <a:ln w="12648" cap="flat">
            <a:solidFill>
              <a:srgbClr val="6CADDF"/>
            </a:solidFill>
            <a:prstDash val="solid"/>
            <a:miter/>
          </a:ln>
        </p:spPr>
        <p:txBody>
          <a:bodyPr rtlCol="0" anchor="ctr"/>
          <a:lstStyle/>
          <a:p>
            <a:endParaRPr lang="nb-NO"/>
          </a:p>
        </p:txBody>
      </p:sp>
      <p:sp>
        <p:nvSpPr>
          <p:cNvPr id="12" name="Frihåndsform: figur 11">
            <a:extLst>
              <a:ext uri="{FF2B5EF4-FFF2-40B4-BE49-F238E27FC236}">
                <a16:creationId xmlns:a16="http://schemas.microsoft.com/office/drawing/2014/main" id="{40FFEECB-3CB7-4634-A038-A21A83ED26B9}"/>
              </a:ext>
            </a:extLst>
          </p:cNvPr>
          <p:cNvSpPr/>
          <p:nvPr/>
        </p:nvSpPr>
        <p:spPr>
          <a:xfrm>
            <a:off x="6068764" y="4530412"/>
            <a:ext cx="1590925" cy="1590062"/>
          </a:xfrm>
          <a:custGeom>
            <a:avLst/>
            <a:gdLst>
              <a:gd name="connsiteX0" fmla="*/ 92752 w 1590925"/>
              <a:gd name="connsiteY0" fmla="*/ 90993 h 1590062"/>
              <a:gd name="connsiteX1" fmla="*/ 314591 w 1590925"/>
              <a:gd name="connsiteY1" fmla="*/ 5 h 1590062"/>
              <a:gd name="connsiteX2" fmla="*/ 1275343 w 1590925"/>
              <a:gd name="connsiteY2" fmla="*/ 5 h 1590062"/>
              <a:gd name="connsiteX3" fmla="*/ 1590447 w 1590925"/>
              <a:gd name="connsiteY3" fmla="*/ 314983 h 1590062"/>
              <a:gd name="connsiteX4" fmla="*/ 1590447 w 1590925"/>
              <a:gd name="connsiteY4" fmla="*/ 1275229 h 1590062"/>
              <a:gd name="connsiteX5" fmla="*/ 1277292 w 1590925"/>
              <a:gd name="connsiteY5" fmla="*/ 1590004 h 1590062"/>
              <a:gd name="connsiteX6" fmla="*/ 1053504 w 1590925"/>
              <a:gd name="connsiteY6" fmla="*/ 1497068 h 1590062"/>
              <a:gd name="connsiteX7" fmla="*/ 92752 w 1590925"/>
              <a:gd name="connsiteY7" fmla="*/ 534670 h 1590062"/>
              <a:gd name="connsiteX8" fmla="*/ 88234 w 1590925"/>
              <a:gd name="connsiteY8" fmla="*/ 95511 h 1590062"/>
              <a:gd name="connsiteX9" fmla="*/ 92752 w 1590925"/>
              <a:gd name="connsiteY9" fmla="*/ 90993 h 159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0925" h="1590062">
                <a:moveTo>
                  <a:pt x="92752" y="90993"/>
                </a:moveTo>
                <a:cubicBezTo>
                  <a:pt x="150913" y="31262"/>
                  <a:pt x="231233" y="-1679"/>
                  <a:pt x="314591" y="5"/>
                </a:cubicBezTo>
                <a:lnTo>
                  <a:pt x="1275343" y="5"/>
                </a:lnTo>
                <a:cubicBezTo>
                  <a:pt x="1449030" y="701"/>
                  <a:pt x="1589688" y="141295"/>
                  <a:pt x="1590447" y="314983"/>
                </a:cubicBezTo>
                <a:lnTo>
                  <a:pt x="1590447" y="1275229"/>
                </a:lnTo>
                <a:cubicBezTo>
                  <a:pt x="1590891" y="1448625"/>
                  <a:pt x="1450688" y="1589549"/>
                  <a:pt x="1277292" y="1590004"/>
                </a:cubicBezTo>
                <a:cubicBezTo>
                  <a:pt x="1193264" y="1590220"/>
                  <a:pt x="1112653" y="1556748"/>
                  <a:pt x="1053504" y="1497068"/>
                </a:cubicBezTo>
                <a:lnTo>
                  <a:pt x="92752" y="534670"/>
                </a:lnTo>
                <a:cubicBezTo>
                  <a:pt x="-29772" y="414652"/>
                  <a:pt x="-31784" y="218034"/>
                  <a:pt x="88234" y="95511"/>
                </a:cubicBezTo>
                <a:cubicBezTo>
                  <a:pt x="89727" y="93992"/>
                  <a:pt x="91233" y="92486"/>
                  <a:pt x="92752" y="90993"/>
                </a:cubicBezTo>
                <a:close/>
              </a:path>
            </a:pathLst>
          </a:custGeom>
          <a:noFill/>
          <a:ln w="12648" cap="flat">
            <a:solidFill>
              <a:srgbClr val="6CADDF"/>
            </a:solidFill>
            <a:prstDash val="solid"/>
            <a:miter/>
          </a:ln>
        </p:spPr>
        <p:txBody>
          <a:bodyPr rtlCol="0" anchor="ctr"/>
          <a:lstStyle/>
          <a:p>
            <a:endParaRPr lang="nb-NO"/>
          </a:p>
        </p:txBody>
      </p:sp>
      <p:sp>
        <p:nvSpPr>
          <p:cNvPr id="14" name="Frihåndsform: figur 13">
            <a:extLst>
              <a:ext uri="{FF2B5EF4-FFF2-40B4-BE49-F238E27FC236}">
                <a16:creationId xmlns:a16="http://schemas.microsoft.com/office/drawing/2014/main" id="{4F702E57-B2A3-4FBC-B4A4-70E814464E5F}"/>
              </a:ext>
            </a:extLst>
          </p:cNvPr>
          <p:cNvSpPr/>
          <p:nvPr/>
        </p:nvSpPr>
        <p:spPr>
          <a:xfrm>
            <a:off x="9863775" y="4528195"/>
            <a:ext cx="1590708" cy="1590835"/>
          </a:xfrm>
          <a:custGeom>
            <a:avLst/>
            <a:gdLst>
              <a:gd name="connsiteX0" fmla="*/ 314628 w 1590708"/>
              <a:gd name="connsiteY0" fmla="*/ 1590779 h 1590835"/>
              <a:gd name="connsiteX1" fmla="*/ 629733 w 1590708"/>
              <a:gd name="connsiteY1" fmla="*/ 1275674 h 1590835"/>
              <a:gd name="connsiteX2" fmla="*/ 314628 w 1590708"/>
              <a:gd name="connsiteY2" fmla="*/ 960569 h 1590835"/>
              <a:gd name="connsiteX3" fmla="*/ -477 w 1590708"/>
              <a:gd name="connsiteY3" fmla="*/ 1275674 h 1590835"/>
              <a:gd name="connsiteX4" fmla="*/ -477 w 1590708"/>
              <a:gd name="connsiteY4" fmla="*/ 1275800 h 1590835"/>
              <a:gd name="connsiteX5" fmla="*/ 313996 w 1590708"/>
              <a:gd name="connsiteY5" fmla="*/ 1590779 h 1590835"/>
              <a:gd name="connsiteX6" fmla="*/ 314628 w 1590708"/>
              <a:gd name="connsiteY6" fmla="*/ 1590779 h 1590835"/>
              <a:gd name="connsiteX7" fmla="*/ 314628 w 1590708"/>
              <a:gd name="connsiteY7" fmla="*/ 630153 h 1590835"/>
              <a:gd name="connsiteX8" fmla="*/ 629733 w 1590708"/>
              <a:gd name="connsiteY8" fmla="*/ 315048 h 1590835"/>
              <a:gd name="connsiteX9" fmla="*/ 314628 w 1590708"/>
              <a:gd name="connsiteY9" fmla="*/ -57 h 1590835"/>
              <a:gd name="connsiteX10" fmla="*/ -477 w 1590708"/>
              <a:gd name="connsiteY10" fmla="*/ 315048 h 1590835"/>
              <a:gd name="connsiteX11" fmla="*/ 314122 w 1590708"/>
              <a:gd name="connsiteY11" fmla="*/ 630153 h 1590835"/>
              <a:gd name="connsiteX12" fmla="*/ 314628 w 1590708"/>
              <a:gd name="connsiteY12" fmla="*/ 630153 h 1590835"/>
              <a:gd name="connsiteX13" fmla="*/ 960023 w 1590708"/>
              <a:gd name="connsiteY13" fmla="*/ 315048 h 1590835"/>
              <a:gd name="connsiteX14" fmla="*/ 1275128 w 1590708"/>
              <a:gd name="connsiteY14" fmla="*/ -57 h 1590835"/>
              <a:gd name="connsiteX15" fmla="*/ 1590232 w 1590708"/>
              <a:gd name="connsiteY15" fmla="*/ 315048 h 1590835"/>
              <a:gd name="connsiteX16" fmla="*/ 1275128 w 1590708"/>
              <a:gd name="connsiteY16" fmla="*/ 630153 h 1590835"/>
              <a:gd name="connsiteX17" fmla="*/ 960403 w 1590708"/>
              <a:gd name="connsiteY17" fmla="*/ 315681 h 15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0708" h="1590835">
                <a:moveTo>
                  <a:pt x="314628" y="1590779"/>
                </a:moveTo>
                <a:cubicBezTo>
                  <a:pt x="488657" y="1590779"/>
                  <a:pt x="629733" y="1449703"/>
                  <a:pt x="629733" y="1275674"/>
                </a:cubicBezTo>
                <a:cubicBezTo>
                  <a:pt x="629733" y="1101645"/>
                  <a:pt x="488657" y="960569"/>
                  <a:pt x="314628" y="960569"/>
                </a:cubicBezTo>
                <a:cubicBezTo>
                  <a:pt x="140599" y="960569"/>
                  <a:pt x="-477" y="1101645"/>
                  <a:pt x="-477" y="1275674"/>
                </a:cubicBezTo>
                <a:cubicBezTo>
                  <a:pt x="-477" y="1275712"/>
                  <a:pt x="-477" y="1275763"/>
                  <a:pt x="-477" y="1275800"/>
                </a:cubicBezTo>
                <a:cubicBezTo>
                  <a:pt x="-616" y="1449614"/>
                  <a:pt x="140182" y="1590639"/>
                  <a:pt x="313996" y="1590779"/>
                </a:cubicBezTo>
                <a:cubicBezTo>
                  <a:pt x="314210" y="1590779"/>
                  <a:pt x="314413" y="1590779"/>
                  <a:pt x="314628" y="1590779"/>
                </a:cubicBezTo>
                <a:close/>
                <a:moveTo>
                  <a:pt x="314628" y="630153"/>
                </a:moveTo>
                <a:cubicBezTo>
                  <a:pt x="488657" y="630153"/>
                  <a:pt x="629733" y="489077"/>
                  <a:pt x="629733" y="315048"/>
                </a:cubicBezTo>
                <a:cubicBezTo>
                  <a:pt x="629733" y="141019"/>
                  <a:pt x="488657" y="-57"/>
                  <a:pt x="314628" y="-57"/>
                </a:cubicBezTo>
                <a:cubicBezTo>
                  <a:pt x="140599" y="-57"/>
                  <a:pt x="-477" y="141019"/>
                  <a:pt x="-477" y="315048"/>
                </a:cubicBezTo>
                <a:cubicBezTo>
                  <a:pt x="-616" y="488938"/>
                  <a:pt x="140232" y="630013"/>
                  <a:pt x="314122" y="630153"/>
                </a:cubicBezTo>
                <a:cubicBezTo>
                  <a:pt x="314287" y="630153"/>
                  <a:pt x="314464" y="630153"/>
                  <a:pt x="314628" y="630153"/>
                </a:cubicBezTo>
                <a:close/>
                <a:moveTo>
                  <a:pt x="960023" y="315048"/>
                </a:moveTo>
                <a:cubicBezTo>
                  <a:pt x="960023" y="141019"/>
                  <a:pt x="1101099" y="-57"/>
                  <a:pt x="1275128" y="-57"/>
                </a:cubicBezTo>
                <a:cubicBezTo>
                  <a:pt x="1449156" y="-57"/>
                  <a:pt x="1590232" y="141019"/>
                  <a:pt x="1590232" y="315048"/>
                </a:cubicBezTo>
                <a:cubicBezTo>
                  <a:pt x="1590232" y="489077"/>
                  <a:pt x="1449156" y="630153"/>
                  <a:pt x="1275128" y="630153"/>
                </a:cubicBezTo>
                <a:cubicBezTo>
                  <a:pt x="1101440" y="630089"/>
                  <a:pt x="960618" y="489368"/>
                  <a:pt x="960403" y="315681"/>
                </a:cubicBezTo>
                <a:close/>
              </a:path>
            </a:pathLst>
          </a:custGeom>
          <a:noFill/>
          <a:ln w="12648" cap="flat">
            <a:solidFill>
              <a:srgbClr val="6CADDF"/>
            </a:solidFill>
            <a:prstDash val="solid"/>
            <a:miter/>
          </a:ln>
        </p:spPr>
        <p:txBody>
          <a:bodyPr rtlCol="0" anchor="ctr"/>
          <a:lstStyle/>
          <a:p>
            <a:endParaRPr lang="nb-NO"/>
          </a:p>
        </p:txBody>
      </p:sp>
      <p:sp>
        <p:nvSpPr>
          <p:cNvPr id="15" name="Frihåndsform: figur 14">
            <a:extLst>
              <a:ext uri="{FF2B5EF4-FFF2-40B4-BE49-F238E27FC236}">
                <a16:creationId xmlns:a16="http://schemas.microsoft.com/office/drawing/2014/main" id="{8731C7EE-7E20-423E-B816-77DF255E242D}"/>
              </a:ext>
            </a:extLst>
          </p:cNvPr>
          <p:cNvSpPr/>
          <p:nvPr/>
        </p:nvSpPr>
        <p:spPr>
          <a:xfrm>
            <a:off x="7968085" y="733401"/>
            <a:ext cx="640081" cy="640079"/>
          </a:xfrm>
          <a:custGeom>
            <a:avLst/>
            <a:gdLst>
              <a:gd name="connsiteX0" fmla="*/ 318805 w 640081"/>
              <a:gd name="connsiteY0" fmla="*/ 640023 h 640079"/>
              <a:gd name="connsiteX1" fmla="*/ -476 w 640081"/>
              <a:gd name="connsiteY1" fmla="*/ 319222 h 640079"/>
              <a:gd name="connsiteX2" fmla="*/ 320324 w 640081"/>
              <a:gd name="connsiteY2" fmla="*/ -56 h 640079"/>
              <a:gd name="connsiteX3" fmla="*/ 639604 w 640081"/>
              <a:gd name="connsiteY3" fmla="*/ 320746 h 640079"/>
              <a:gd name="connsiteX4" fmla="*/ 639604 w 640081"/>
              <a:gd name="connsiteY4" fmla="*/ 321248 h 640079"/>
              <a:gd name="connsiteX5" fmla="*/ 318805 w 640081"/>
              <a:gd name="connsiteY5" fmla="*/ 640023 h 64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81" h="640079">
                <a:moveTo>
                  <a:pt x="318805" y="640023"/>
                </a:moveTo>
                <a:cubicBezTo>
                  <a:pt x="142055" y="639605"/>
                  <a:pt x="-893" y="495974"/>
                  <a:pt x="-476" y="319222"/>
                </a:cubicBezTo>
                <a:cubicBezTo>
                  <a:pt x="-46" y="142469"/>
                  <a:pt x="143574" y="-476"/>
                  <a:pt x="320324" y="-56"/>
                </a:cubicBezTo>
                <a:cubicBezTo>
                  <a:pt x="497085" y="366"/>
                  <a:pt x="640022" y="143993"/>
                  <a:pt x="639604" y="320746"/>
                </a:cubicBezTo>
                <a:cubicBezTo>
                  <a:pt x="639604" y="320913"/>
                  <a:pt x="639604" y="321081"/>
                  <a:pt x="639604" y="321248"/>
                </a:cubicBezTo>
                <a:cubicBezTo>
                  <a:pt x="638490" y="497630"/>
                  <a:pt x="495188" y="640023"/>
                  <a:pt x="318805" y="640023"/>
                </a:cubicBezTo>
                <a:close/>
              </a:path>
            </a:pathLst>
          </a:custGeom>
          <a:noFill/>
          <a:ln w="12648" cap="flat">
            <a:solidFill>
              <a:srgbClr val="6CADDF"/>
            </a:solidFill>
            <a:prstDash val="solid"/>
            <a:miter/>
          </a:ln>
        </p:spPr>
        <p:txBody>
          <a:bodyPr rtlCol="0" anchor="ctr"/>
          <a:lstStyle/>
          <a:p>
            <a:endParaRPr lang="nb-NO"/>
          </a:p>
        </p:txBody>
      </p:sp>
      <p:sp>
        <p:nvSpPr>
          <p:cNvPr id="16" name="Frihåndsform: figur 15">
            <a:extLst>
              <a:ext uri="{FF2B5EF4-FFF2-40B4-BE49-F238E27FC236}">
                <a16:creationId xmlns:a16="http://schemas.microsoft.com/office/drawing/2014/main" id="{3701944F-6C2B-4353-BE1A-CD45709311EE}"/>
              </a:ext>
            </a:extLst>
          </p:cNvPr>
          <p:cNvSpPr/>
          <p:nvPr/>
        </p:nvSpPr>
        <p:spPr>
          <a:xfrm>
            <a:off x="7966061" y="1682257"/>
            <a:ext cx="642104" cy="642104"/>
          </a:xfrm>
          <a:custGeom>
            <a:avLst/>
            <a:gdLst>
              <a:gd name="connsiteX0" fmla="*/ 320829 w 642104"/>
              <a:gd name="connsiteY0" fmla="*/ 642048 h 642104"/>
              <a:gd name="connsiteX1" fmla="*/ -477 w 642104"/>
              <a:gd name="connsiteY1" fmla="*/ 321249 h 642104"/>
              <a:gd name="connsiteX2" fmla="*/ 320322 w 642104"/>
              <a:gd name="connsiteY2" fmla="*/ -57 h 642104"/>
              <a:gd name="connsiteX3" fmla="*/ 641628 w 642104"/>
              <a:gd name="connsiteY3" fmla="*/ 320743 h 642104"/>
              <a:gd name="connsiteX4" fmla="*/ 641628 w 642104"/>
              <a:gd name="connsiteY4" fmla="*/ 320996 h 642104"/>
              <a:gd name="connsiteX5" fmla="*/ 321081 w 642104"/>
              <a:gd name="connsiteY5" fmla="*/ 642048 h 642104"/>
              <a:gd name="connsiteX6" fmla="*/ 320829 w 642104"/>
              <a:gd name="connsiteY6" fmla="*/ 642048 h 64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2104" h="642104">
                <a:moveTo>
                  <a:pt x="320829" y="642048"/>
                </a:moveTo>
                <a:cubicBezTo>
                  <a:pt x="143522" y="642187"/>
                  <a:pt x="-338" y="498555"/>
                  <a:pt x="-477" y="321249"/>
                </a:cubicBezTo>
                <a:cubicBezTo>
                  <a:pt x="-616" y="143942"/>
                  <a:pt x="143016" y="83"/>
                  <a:pt x="320322" y="-57"/>
                </a:cubicBezTo>
                <a:cubicBezTo>
                  <a:pt x="497628" y="-196"/>
                  <a:pt x="641489" y="143436"/>
                  <a:pt x="641628" y="320743"/>
                </a:cubicBezTo>
                <a:cubicBezTo>
                  <a:pt x="641628" y="320831"/>
                  <a:pt x="641628" y="320907"/>
                  <a:pt x="641628" y="320996"/>
                </a:cubicBezTo>
                <a:cubicBezTo>
                  <a:pt x="641767" y="498163"/>
                  <a:pt x="498249" y="641909"/>
                  <a:pt x="321081" y="642048"/>
                </a:cubicBezTo>
                <a:cubicBezTo>
                  <a:pt x="320993" y="642048"/>
                  <a:pt x="320917" y="642048"/>
                  <a:pt x="320829" y="642048"/>
                </a:cubicBezTo>
                <a:close/>
              </a:path>
            </a:pathLst>
          </a:custGeom>
          <a:noFill/>
          <a:ln w="12648" cap="flat">
            <a:solidFill>
              <a:srgbClr val="6CADDF"/>
            </a:solidFill>
            <a:prstDash val="solid"/>
            <a:miter/>
          </a:ln>
        </p:spPr>
        <p:txBody>
          <a:bodyPr rtlCol="0" anchor="ctr"/>
          <a:lstStyle/>
          <a:p>
            <a:endParaRPr lang="nb-NO"/>
          </a:p>
        </p:txBody>
      </p:sp>
      <p:sp>
        <p:nvSpPr>
          <p:cNvPr id="17" name="Frihåndsform: figur 16">
            <a:extLst>
              <a:ext uri="{FF2B5EF4-FFF2-40B4-BE49-F238E27FC236}">
                <a16:creationId xmlns:a16="http://schemas.microsoft.com/office/drawing/2014/main" id="{4FDB7A0B-F774-4AAA-889E-87F5805344CE}"/>
              </a:ext>
            </a:extLst>
          </p:cNvPr>
          <p:cNvSpPr/>
          <p:nvPr/>
        </p:nvSpPr>
        <p:spPr>
          <a:xfrm>
            <a:off x="8915171" y="1682257"/>
            <a:ext cx="642104" cy="642104"/>
          </a:xfrm>
          <a:custGeom>
            <a:avLst/>
            <a:gdLst>
              <a:gd name="connsiteX0" fmla="*/ 320449 w 642104"/>
              <a:gd name="connsiteY0" fmla="*/ 642048 h 642104"/>
              <a:gd name="connsiteX1" fmla="*/ -477 w 642104"/>
              <a:gd name="connsiteY1" fmla="*/ 320869 h 642104"/>
              <a:gd name="connsiteX2" fmla="*/ 320702 w 642104"/>
              <a:gd name="connsiteY2" fmla="*/ -57 h 642104"/>
              <a:gd name="connsiteX3" fmla="*/ 641628 w 642104"/>
              <a:gd name="connsiteY3" fmla="*/ 320996 h 642104"/>
              <a:gd name="connsiteX4" fmla="*/ 321081 w 642104"/>
              <a:gd name="connsiteY4" fmla="*/ 642048 h 642104"/>
              <a:gd name="connsiteX5" fmla="*/ 320449 w 642104"/>
              <a:gd name="connsiteY5" fmla="*/ 642048 h 64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104" h="642104">
                <a:moveTo>
                  <a:pt x="320449" y="642048"/>
                </a:moveTo>
                <a:cubicBezTo>
                  <a:pt x="143143" y="641972"/>
                  <a:pt x="-552" y="498176"/>
                  <a:pt x="-477" y="320869"/>
                </a:cubicBezTo>
                <a:cubicBezTo>
                  <a:pt x="-401" y="143563"/>
                  <a:pt x="143396" y="-133"/>
                  <a:pt x="320702" y="-57"/>
                </a:cubicBezTo>
                <a:cubicBezTo>
                  <a:pt x="497971" y="19"/>
                  <a:pt x="641628" y="143727"/>
                  <a:pt x="641628" y="320996"/>
                </a:cubicBezTo>
                <a:cubicBezTo>
                  <a:pt x="641767" y="498163"/>
                  <a:pt x="498249" y="641909"/>
                  <a:pt x="321081" y="642048"/>
                </a:cubicBezTo>
                <a:cubicBezTo>
                  <a:pt x="320867" y="642048"/>
                  <a:pt x="320664" y="642048"/>
                  <a:pt x="320449" y="642048"/>
                </a:cubicBezTo>
                <a:close/>
              </a:path>
            </a:pathLst>
          </a:custGeom>
          <a:noFill/>
          <a:ln w="12648" cap="flat">
            <a:solidFill>
              <a:srgbClr val="6CADDF"/>
            </a:solidFill>
            <a:prstDash val="solid"/>
            <a:miter/>
          </a:ln>
        </p:spPr>
        <p:txBody>
          <a:bodyPr rtlCol="0" anchor="ctr"/>
          <a:lstStyle/>
          <a:p>
            <a:endParaRPr lang="nb-NO"/>
          </a:p>
        </p:txBody>
      </p:sp>
      <p:sp>
        <p:nvSpPr>
          <p:cNvPr id="18" name="Frihåndsform: figur 17">
            <a:extLst>
              <a:ext uri="{FF2B5EF4-FFF2-40B4-BE49-F238E27FC236}">
                <a16:creationId xmlns:a16="http://schemas.microsoft.com/office/drawing/2014/main" id="{68D299A6-FECF-4FC0-9D77-A24185492C63}"/>
              </a:ext>
            </a:extLst>
          </p:cNvPr>
          <p:cNvSpPr/>
          <p:nvPr/>
        </p:nvSpPr>
        <p:spPr>
          <a:xfrm>
            <a:off x="9866042" y="2630861"/>
            <a:ext cx="1588694" cy="1588683"/>
          </a:xfrm>
          <a:custGeom>
            <a:avLst/>
            <a:gdLst>
              <a:gd name="connsiteX0" fmla="*/ 793875 w 1588694"/>
              <a:gd name="connsiteY0" fmla="*/ -57 h 1588683"/>
              <a:gd name="connsiteX1" fmla="*/ 1588218 w 1588694"/>
              <a:gd name="connsiteY1" fmla="*/ 794285 h 1588683"/>
              <a:gd name="connsiteX2" fmla="*/ 793875 w 1588694"/>
              <a:gd name="connsiteY2" fmla="*/ 1588627 h 1588683"/>
              <a:gd name="connsiteX3" fmla="*/ -466 w 1588694"/>
              <a:gd name="connsiteY3" fmla="*/ 794285 h 1588683"/>
              <a:gd name="connsiteX4" fmla="*/ 793875 w 1588694"/>
              <a:gd name="connsiteY4" fmla="*/ -57 h 1588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8694" h="1588683">
                <a:moveTo>
                  <a:pt x="793875" y="-57"/>
                </a:moveTo>
                <a:cubicBezTo>
                  <a:pt x="1232579" y="-57"/>
                  <a:pt x="1588218" y="355581"/>
                  <a:pt x="1588218" y="794285"/>
                </a:cubicBezTo>
                <a:cubicBezTo>
                  <a:pt x="1588218" y="1232989"/>
                  <a:pt x="1232579" y="1588627"/>
                  <a:pt x="793875" y="1588627"/>
                </a:cubicBezTo>
                <a:cubicBezTo>
                  <a:pt x="355171" y="1588627"/>
                  <a:pt x="-466" y="1232989"/>
                  <a:pt x="-466" y="794285"/>
                </a:cubicBezTo>
                <a:cubicBezTo>
                  <a:pt x="-2745" y="357188"/>
                  <a:pt x="354501" y="-57"/>
                  <a:pt x="793875" y="-57"/>
                </a:cubicBezTo>
              </a:path>
            </a:pathLst>
          </a:custGeom>
          <a:noFill/>
          <a:ln w="12648" cap="flat">
            <a:solidFill>
              <a:srgbClr val="6CADDF"/>
            </a:solidFill>
            <a:prstDash val="solid"/>
            <a:miter/>
          </a:ln>
        </p:spPr>
        <p:txBody>
          <a:bodyPr rtlCol="0" anchor="ctr"/>
          <a:lstStyle/>
          <a:p>
            <a:endParaRPr lang="nb-NO"/>
          </a:p>
        </p:txBody>
      </p:sp>
      <p:sp>
        <p:nvSpPr>
          <p:cNvPr id="19" name="Frihåndsform: figur 18">
            <a:extLst>
              <a:ext uri="{FF2B5EF4-FFF2-40B4-BE49-F238E27FC236}">
                <a16:creationId xmlns:a16="http://schemas.microsoft.com/office/drawing/2014/main" id="{B32AF689-9C89-4F02-91E0-0E595519DE08}"/>
              </a:ext>
            </a:extLst>
          </p:cNvPr>
          <p:cNvSpPr/>
          <p:nvPr/>
        </p:nvSpPr>
        <p:spPr>
          <a:xfrm>
            <a:off x="7966315" y="4528828"/>
            <a:ext cx="1590961" cy="1590835"/>
          </a:xfrm>
          <a:custGeom>
            <a:avLst/>
            <a:gdLst>
              <a:gd name="connsiteX0" fmla="*/ 1590485 w 1590961"/>
              <a:gd name="connsiteY0" fmla="*/ 315048 h 1590835"/>
              <a:gd name="connsiteX1" fmla="*/ 1275886 w 1590961"/>
              <a:gd name="connsiteY1" fmla="*/ -57 h 1590835"/>
              <a:gd name="connsiteX2" fmla="*/ 1275380 w 1590961"/>
              <a:gd name="connsiteY2" fmla="*/ -57 h 1590835"/>
              <a:gd name="connsiteX3" fmla="*/ 314627 w 1590961"/>
              <a:gd name="connsiteY3" fmla="*/ -57 h 1590835"/>
              <a:gd name="connsiteX4" fmla="*/ -477 w 1590961"/>
              <a:gd name="connsiteY4" fmla="*/ 314542 h 1590835"/>
              <a:gd name="connsiteX5" fmla="*/ -477 w 1590961"/>
              <a:gd name="connsiteY5" fmla="*/ 315048 h 1590835"/>
              <a:gd name="connsiteX6" fmla="*/ -477 w 1590961"/>
              <a:gd name="connsiteY6" fmla="*/ 1275801 h 1590835"/>
              <a:gd name="connsiteX7" fmla="*/ 313995 w 1590961"/>
              <a:gd name="connsiteY7" fmla="*/ 1590778 h 1590835"/>
              <a:gd name="connsiteX8" fmla="*/ 314627 w 1590961"/>
              <a:gd name="connsiteY8" fmla="*/ 1590778 h 1590835"/>
              <a:gd name="connsiteX9" fmla="*/ 1275380 w 1590961"/>
              <a:gd name="connsiteY9" fmla="*/ 1590778 h 1590835"/>
              <a:gd name="connsiteX10" fmla="*/ 1590485 w 1590961"/>
              <a:gd name="connsiteY10" fmla="*/ 1276433 h 1590835"/>
              <a:gd name="connsiteX11" fmla="*/ 1590485 w 1590961"/>
              <a:gd name="connsiteY11" fmla="*/ 1275168 h 15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961" h="1590835">
                <a:moveTo>
                  <a:pt x="1590485" y="315048"/>
                </a:moveTo>
                <a:cubicBezTo>
                  <a:pt x="1590624" y="141158"/>
                  <a:pt x="1449776" y="82"/>
                  <a:pt x="1275886" y="-57"/>
                </a:cubicBezTo>
                <a:cubicBezTo>
                  <a:pt x="1275722" y="-57"/>
                  <a:pt x="1275544" y="-57"/>
                  <a:pt x="1275380" y="-57"/>
                </a:cubicBezTo>
                <a:lnTo>
                  <a:pt x="314627" y="-57"/>
                </a:lnTo>
                <a:cubicBezTo>
                  <a:pt x="140738" y="-196"/>
                  <a:pt x="-338" y="140652"/>
                  <a:pt x="-477" y="314542"/>
                </a:cubicBezTo>
                <a:cubicBezTo>
                  <a:pt x="-477" y="314706"/>
                  <a:pt x="-477" y="314883"/>
                  <a:pt x="-477" y="315048"/>
                </a:cubicBezTo>
                <a:lnTo>
                  <a:pt x="-477" y="1275801"/>
                </a:lnTo>
                <a:cubicBezTo>
                  <a:pt x="-617" y="1449614"/>
                  <a:pt x="140181" y="1590639"/>
                  <a:pt x="313995" y="1590778"/>
                </a:cubicBezTo>
                <a:cubicBezTo>
                  <a:pt x="314210" y="1590778"/>
                  <a:pt x="314413" y="1590778"/>
                  <a:pt x="314627" y="1590778"/>
                </a:cubicBezTo>
                <a:lnTo>
                  <a:pt x="1275380" y="1590778"/>
                </a:lnTo>
                <a:cubicBezTo>
                  <a:pt x="1449194" y="1590994"/>
                  <a:pt x="1590269" y="1450247"/>
                  <a:pt x="1590485" y="1276433"/>
                </a:cubicBezTo>
                <a:cubicBezTo>
                  <a:pt x="1590485" y="1276016"/>
                  <a:pt x="1590485" y="1275585"/>
                  <a:pt x="1590485" y="1275168"/>
                </a:cubicBezTo>
                <a:close/>
              </a:path>
            </a:pathLst>
          </a:custGeom>
          <a:noFill/>
          <a:ln w="12648" cap="flat">
            <a:solidFill>
              <a:srgbClr val="6CADDF"/>
            </a:solidFill>
            <a:prstDash val="solid"/>
            <a:miter/>
          </a:ln>
        </p:spPr>
        <p:txBody>
          <a:bodyPr rtlCol="0" anchor="ctr"/>
          <a:lstStyle/>
          <a:p>
            <a:endParaRPr lang="nb-NO"/>
          </a:p>
        </p:txBody>
      </p:sp>
    </p:spTree>
    <p:extLst>
      <p:ext uri="{BB962C8B-B14F-4D97-AF65-F5344CB8AC3E}">
        <p14:creationId xmlns:p14="http://schemas.microsoft.com/office/powerpoint/2010/main" val="3844890796"/>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tel med tekstbokser og grafik 4">
    <p:spTree>
      <p:nvGrpSpPr>
        <p:cNvPr id="1" name=""/>
        <p:cNvGrpSpPr/>
        <p:nvPr/>
      </p:nvGrpSpPr>
      <p:grpSpPr>
        <a:xfrm>
          <a:off x="0" y="0"/>
          <a:ext cx="0" cy="0"/>
          <a:chOff x="0" y="0"/>
          <a:chExt cx="0" cy="0"/>
        </a:xfrm>
      </p:grpSpPr>
      <p:pic>
        <p:nvPicPr>
          <p:cNvPr id="8" name="Grafikk 7">
            <a:extLst>
              <a:ext uri="{FF2B5EF4-FFF2-40B4-BE49-F238E27FC236}">
                <a16:creationId xmlns:a16="http://schemas.microsoft.com/office/drawing/2014/main" id="{CC84047B-621B-40F7-870E-F1AF6D8B87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08000" y="727200"/>
            <a:ext cx="3258000" cy="3258000"/>
          </a:xfrm>
          <a:prstGeom prst="rect">
            <a:avLst/>
          </a:prstGeom>
        </p:spPr>
      </p:pic>
      <p:sp>
        <p:nvSpPr>
          <p:cNvPr id="2" name="Tittel 1">
            <a:extLst>
              <a:ext uri="{FF2B5EF4-FFF2-40B4-BE49-F238E27FC236}">
                <a16:creationId xmlns:a16="http://schemas.microsoft.com/office/drawing/2014/main" id="{99022222-5CAC-4F94-8F4F-5BF43DA49142}"/>
              </a:ext>
            </a:extLst>
          </p:cNvPr>
          <p:cNvSpPr>
            <a:spLocks noGrp="1"/>
          </p:cNvSpPr>
          <p:nvPr>
            <p:ph type="ctrTitle"/>
          </p:nvPr>
        </p:nvSpPr>
        <p:spPr>
          <a:xfrm>
            <a:off x="721565" y="425482"/>
            <a:ext cx="5374436" cy="761160"/>
          </a:xfrm>
        </p:spPr>
        <p:txBody>
          <a:bodyPr anchor="b"/>
          <a:lstStyle>
            <a:lvl1pPr algn="l">
              <a:lnSpc>
                <a:spcPct val="93000"/>
              </a:lnSpc>
              <a:defRPr sz="3600" b="0" spc="30" baseline="0">
                <a:latin typeface="+mn-lt"/>
              </a:defRPr>
            </a:lvl1pPr>
          </a:lstStyle>
          <a:p>
            <a:r>
              <a:rPr lang="nb-NO"/>
              <a:t>Klikk for å redigere tittelstil</a:t>
            </a:r>
            <a:endParaRPr lang="nb-NO" dirty="0"/>
          </a:p>
        </p:txBody>
      </p:sp>
      <p:sp>
        <p:nvSpPr>
          <p:cNvPr id="4" name="Plassholder for dato 3">
            <a:extLst>
              <a:ext uri="{FF2B5EF4-FFF2-40B4-BE49-F238E27FC236}">
                <a16:creationId xmlns:a16="http://schemas.microsoft.com/office/drawing/2014/main" id="{4869AC60-9288-4133-BB6A-E8393F265770}"/>
              </a:ext>
            </a:extLst>
          </p:cNvPr>
          <p:cNvSpPr>
            <a:spLocks noGrp="1"/>
          </p:cNvSpPr>
          <p:nvPr>
            <p:ph type="dt" sz="half" idx="10"/>
          </p:nvPr>
        </p:nvSpPr>
        <p:spPr/>
        <p:txBody>
          <a:bodyPr/>
          <a:lstStyle/>
          <a:p>
            <a:fld id="{E66C368E-3D97-4BB7-A812-CBA2419E65F8}" type="datetime1">
              <a:rPr lang="nb-NO" smtClean="0"/>
              <a:t>05.05.2025</a:t>
            </a:fld>
            <a:endParaRPr lang="nb-NO"/>
          </a:p>
        </p:txBody>
      </p:sp>
      <p:sp>
        <p:nvSpPr>
          <p:cNvPr id="5" name="Plassholder for bunntekst 4">
            <a:extLst>
              <a:ext uri="{FF2B5EF4-FFF2-40B4-BE49-F238E27FC236}">
                <a16:creationId xmlns:a16="http://schemas.microsoft.com/office/drawing/2014/main" id="{864B45AC-8403-4951-8247-EBE93C5C2D4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95BB99E-7437-46CA-B207-86A643EB375F}"/>
              </a:ext>
            </a:extLst>
          </p:cNvPr>
          <p:cNvSpPr>
            <a:spLocks noGrp="1"/>
          </p:cNvSpPr>
          <p:nvPr>
            <p:ph type="sldNum" sz="quarter" idx="12"/>
          </p:nvPr>
        </p:nvSpPr>
        <p:spPr/>
        <p:txBody>
          <a:bodyPr/>
          <a:lstStyle/>
          <a:p>
            <a:fld id="{B5D1EE64-2AC8-478B-9513-F2665BF20444}" type="slidenum">
              <a:rPr lang="nb-NO" smtClean="0"/>
              <a:t>‹#›</a:t>
            </a:fld>
            <a:endParaRPr lang="nb-NO" dirty="0"/>
          </a:p>
        </p:txBody>
      </p:sp>
      <p:sp>
        <p:nvSpPr>
          <p:cNvPr id="10" name="Plassholder for tekst 9">
            <a:extLst>
              <a:ext uri="{FF2B5EF4-FFF2-40B4-BE49-F238E27FC236}">
                <a16:creationId xmlns:a16="http://schemas.microsoft.com/office/drawing/2014/main" id="{8E017141-B32F-4A98-9AE0-79D822E49A94}"/>
              </a:ext>
            </a:extLst>
          </p:cNvPr>
          <p:cNvSpPr>
            <a:spLocks noGrp="1"/>
          </p:cNvSpPr>
          <p:nvPr>
            <p:ph type="body" sz="quarter" idx="13"/>
          </p:nvPr>
        </p:nvSpPr>
        <p:spPr>
          <a:xfrm>
            <a:off x="721566" y="3564293"/>
            <a:ext cx="3402565" cy="340349"/>
          </a:xfrm>
        </p:spPr>
        <p:txBody>
          <a:bodyPr/>
          <a:lstStyle>
            <a:lvl1pPr marL="0" indent="0">
              <a:lnSpc>
                <a:spcPct val="100000"/>
              </a:lnSpc>
              <a:spcBef>
                <a:spcPts val="0"/>
              </a:spcBef>
              <a:buNone/>
              <a:defRPr sz="2300" spc="10" baseline="0"/>
            </a:lvl1pPr>
          </a:lstStyle>
          <a:p>
            <a:pPr lvl="0"/>
            <a:r>
              <a:rPr lang="nb-NO"/>
              <a:t>Klikk for å redigere tekststiler i malen</a:t>
            </a:r>
          </a:p>
        </p:txBody>
      </p:sp>
      <p:pic>
        <p:nvPicPr>
          <p:cNvPr id="12" name="Grafikk 11">
            <a:extLst>
              <a:ext uri="{FF2B5EF4-FFF2-40B4-BE49-F238E27FC236}">
                <a16:creationId xmlns:a16="http://schemas.microsoft.com/office/drawing/2014/main" id="{BDECC414-8C6C-4E82-8A30-EE5044AC777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0000" y="6188400"/>
            <a:ext cx="1702800" cy="165197"/>
          </a:xfrm>
          <a:prstGeom prst="rect">
            <a:avLst/>
          </a:prstGeom>
        </p:spPr>
      </p:pic>
      <p:sp>
        <p:nvSpPr>
          <p:cNvPr id="9" name="Plassholder for tekst 8">
            <a:extLst>
              <a:ext uri="{FF2B5EF4-FFF2-40B4-BE49-F238E27FC236}">
                <a16:creationId xmlns:a16="http://schemas.microsoft.com/office/drawing/2014/main" id="{C9F246A4-8FD7-4D68-B7B2-D82096747D29}"/>
              </a:ext>
            </a:extLst>
          </p:cNvPr>
          <p:cNvSpPr>
            <a:spLocks noGrp="1"/>
          </p:cNvSpPr>
          <p:nvPr>
            <p:ph type="body" sz="quarter" idx="14"/>
          </p:nvPr>
        </p:nvSpPr>
        <p:spPr>
          <a:xfrm>
            <a:off x="721566" y="4021166"/>
            <a:ext cx="3402565" cy="1922766"/>
          </a:xfrm>
        </p:spPr>
        <p:txBody>
          <a:bodyPr/>
          <a:lstStyle>
            <a:lvl1pPr marL="0" indent="0">
              <a:lnSpc>
                <a:spcPct val="100000"/>
              </a:lnSpc>
              <a:spcBef>
                <a:spcPts val="0"/>
              </a:spcBef>
              <a:buNone/>
              <a:defRPr spc="20" baseline="0"/>
            </a:lvl1pPr>
          </a:lstStyle>
          <a:p>
            <a:pPr lvl="0"/>
            <a:r>
              <a:rPr lang="nb-NO"/>
              <a:t>Klikk for å redigere tekststiler i malen</a:t>
            </a:r>
          </a:p>
        </p:txBody>
      </p:sp>
      <p:sp>
        <p:nvSpPr>
          <p:cNvPr id="18" name="Plassholder for tekst 9">
            <a:extLst>
              <a:ext uri="{FF2B5EF4-FFF2-40B4-BE49-F238E27FC236}">
                <a16:creationId xmlns:a16="http://schemas.microsoft.com/office/drawing/2014/main" id="{ECFAF00F-1720-4257-8FB8-DD0F9F119B14}"/>
              </a:ext>
            </a:extLst>
          </p:cNvPr>
          <p:cNvSpPr>
            <a:spLocks noGrp="1"/>
          </p:cNvSpPr>
          <p:nvPr>
            <p:ph type="body" sz="quarter" idx="19"/>
          </p:nvPr>
        </p:nvSpPr>
        <p:spPr>
          <a:xfrm>
            <a:off x="4397827" y="3564292"/>
            <a:ext cx="3402565" cy="340349"/>
          </a:xfrm>
        </p:spPr>
        <p:txBody>
          <a:bodyPr/>
          <a:lstStyle>
            <a:lvl1pPr marL="0" indent="0">
              <a:lnSpc>
                <a:spcPct val="100000"/>
              </a:lnSpc>
              <a:spcBef>
                <a:spcPts val="0"/>
              </a:spcBef>
              <a:buNone/>
              <a:defRPr sz="2300" spc="10" baseline="0"/>
            </a:lvl1pPr>
          </a:lstStyle>
          <a:p>
            <a:pPr lvl="0"/>
            <a:r>
              <a:rPr lang="nb-NO"/>
              <a:t>Klikk for å redigere tekststiler i malen</a:t>
            </a:r>
          </a:p>
        </p:txBody>
      </p:sp>
      <p:sp>
        <p:nvSpPr>
          <p:cNvPr id="19" name="Plassholder for tekst 9">
            <a:extLst>
              <a:ext uri="{FF2B5EF4-FFF2-40B4-BE49-F238E27FC236}">
                <a16:creationId xmlns:a16="http://schemas.microsoft.com/office/drawing/2014/main" id="{21E32987-D552-4146-A157-F3035157553E}"/>
              </a:ext>
            </a:extLst>
          </p:cNvPr>
          <p:cNvSpPr>
            <a:spLocks noGrp="1"/>
          </p:cNvSpPr>
          <p:nvPr>
            <p:ph type="body" sz="quarter" idx="20"/>
          </p:nvPr>
        </p:nvSpPr>
        <p:spPr>
          <a:xfrm>
            <a:off x="8078766" y="3564291"/>
            <a:ext cx="3402565" cy="340349"/>
          </a:xfrm>
        </p:spPr>
        <p:txBody>
          <a:bodyPr/>
          <a:lstStyle>
            <a:lvl1pPr marL="0" indent="0">
              <a:lnSpc>
                <a:spcPct val="100000"/>
              </a:lnSpc>
              <a:spcBef>
                <a:spcPts val="0"/>
              </a:spcBef>
              <a:buNone/>
              <a:defRPr sz="2300" spc="10" baseline="0"/>
            </a:lvl1pPr>
          </a:lstStyle>
          <a:p>
            <a:pPr lvl="0"/>
            <a:r>
              <a:rPr lang="nb-NO"/>
              <a:t>Klikk for å redigere tekststiler i malen</a:t>
            </a:r>
          </a:p>
        </p:txBody>
      </p:sp>
      <p:sp>
        <p:nvSpPr>
          <p:cNvPr id="20" name="Plassholder for tekst 8">
            <a:extLst>
              <a:ext uri="{FF2B5EF4-FFF2-40B4-BE49-F238E27FC236}">
                <a16:creationId xmlns:a16="http://schemas.microsoft.com/office/drawing/2014/main" id="{0AA785BD-E1BD-4C87-9C9D-9C1FC1860A44}"/>
              </a:ext>
            </a:extLst>
          </p:cNvPr>
          <p:cNvSpPr>
            <a:spLocks noGrp="1"/>
          </p:cNvSpPr>
          <p:nvPr>
            <p:ph type="body" sz="quarter" idx="21"/>
          </p:nvPr>
        </p:nvSpPr>
        <p:spPr>
          <a:xfrm>
            <a:off x="4397827" y="4021166"/>
            <a:ext cx="3402565" cy="1922766"/>
          </a:xfrm>
        </p:spPr>
        <p:txBody>
          <a:bodyPr/>
          <a:lstStyle>
            <a:lvl1pPr marL="0" indent="0">
              <a:lnSpc>
                <a:spcPct val="100000"/>
              </a:lnSpc>
              <a:spcBef>
                <a:spcPts val="0"/>
              </a:spcBef>
              <a:buNone/>
              <a:defRPr spc="20" baseline="0"/>
            </a:lvl1pPr>
          </a:lstStyle>
          <a:p>
            <a:pPr lvl="0"/>
            <a:r>
              <a:rPr lang="nb-NO"/>
              <a:t>Klikk for å redigere tekststiler i malen</a:t>
            </a:r>
          </a:p>
        </p:txBody>
      </p:sp>
      <p:sp>
        <p:nvSpPr>
          <p:cNvPr id="21" name="Plassholder for tekst 8">
            <a:extLst>
              <a:ext uri="{FF2B5EF4-FFF2-40B4-BE49-F238E27FC236}">
                <a16:creationId xmlns:a16="http://schemas.microsoft.com/office/drawing/2014/main" id="{FDEC14A8-0ED3-4773-8B78-F75A73859406}"/>
              </a:ext>
            </a:extLst>
          </p:cNvPr>
          <p:cNvSpPr>
            <a:spLocks noGrp="1"/>
          </p:cNvSpPr>
          <p:nvPr>
            <p:ph type="body" sz="quarter" idx="22"/>
          </p:nvPr>
        </p:nvSpPr>
        <p:spPr>
          <a:xfrm>
            <a:off x="8078766" y="4021166"/>
            <a:ext cx="3402565" cy="1922766"/>
          </a:xfrm>
        </p:spPr>
        <p:txBody>
          <a:bodyPr/>
          <a:lstStyle>
            <a:lvl1pPr marL="0" indent="0">
              <a:lnSpc>
                <a:spcPct val="100000"/>
              </a:lnSpc>
              <a:spcBef>
                <a:spcPts val="0"/>
              </a:spcBef>
              <a:buNone/>
              <a:defRPr spc="20" baseline="0"/>
            </a:lvl1pPr>
          </a:lstStyle>
          <a:p>
            <a:pPr lvl="0"/>
            <a:r>
              <a:rPr lang="nb-NO"/>
              <a:t>Klikk for å redigere tekststiler i malen</a:t>
            </a:r>
          </a:p>
        </p:txBody>
      </p:sp>
      <p:pic>
        <p:nvPicPr>
          <p:cNvPr id="3" name="Picture 2" descr="Shape&#10;&#10;Description automatically generated with medium confidence">
            <a:extLst>
              <a:ext uri="{FF2B5EF4-FFF2-40B4-BE49-F238E27FC236}">
                <a16:creationId xmlns:a16="http://schemas.microsoft.com/office/drawing/2014/main" id="{A0C7D850-23B7-71AC-4555-4B2444AFF30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26029" y="5718093"/>
            <a:ext cx="1898451" cy="976560"/>
          </a:xfrm>
          <a:prstGeom prst="rect">
            <a:avLst/>
          </a:prstGeom>
        </p:spPr>
      </p:pic>
    </p:spTree>
    <p:extLst>
      <p:ext uri="{BB962C8B-B14F-4D97-AF65-F5344CB8AC3E}">
        <p14:creationId xmlns:p14="http://schemas.microsoft.com/office/powerpoint/2010/main" val="1757843183"/>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tel med tekstbokser og grafik 5">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022222-5CAC-4F94-8F4F-5BF43DA49142}"/>
              </a:ext>
            </a:extLst>
          </p:cNvPr>
          <p:cNvSpPr>
            <a:spLocks noGrp="1"/>
          </p:cNvSpPr>
          <p:nvPr>
            <p:ph type="ctrTitle"/>
          </p:nvPr>
        </p:nvSpPr>
        <p:spPr>
          <a:xfrm>
            <a:off x="721565" y="425482"/>
            <a:ext cx="5374436" cy="761160"/>
          </a:xfrm>
        </p:spPr>
        <p:txBody>
          <a:bodyPr anchor="b"/>
          <a:lstStyle>
            <a:lvl1pPr algn="l">
              <a:lnSpc>
                <a:spcPct val="93000"/>
              </a:lnSpc>
              <a:defRPr sz="3600" b="0" spc="30" baseline="0">
                <a:latin typeface="+mn-lt"/>
              </a:defRPr>
            </a:lvl1pPr>
          </a:lstStyle>
          <a:p>
            <a:r>
              <a:rPr lang="nb-NO"/>
              <a:t>Klikk for å redigere tittelstil</a:t>
            </a:r>
            <a:endParaRPr lang="nb-NO" dirty="0"/>
          </a:p>
        </p:txBody>
      </p:sp>
      <p:sp>
        <p:nvSpPr>
          <p:cNvPr id="4" name="Plassholder for dato 3">
            <a:extLst>
              <a:ext uri="{FF2B5EF4-FFF2-40B4-BE49-F238E27FC236}">
                <a16:creationId xmlns:a16="http://schemas.microsoft.com/office/drawing/2014/main" id="{4869AC60-9288-4133-BB6A-E8393F265770}"/>
              </a:ext>
            </a:extLst>
          </p:cNvPr>
          <p:cNvSpPr>
            <a:spLocks noGrp="1"/>
          </p:cNvSpPr>
          <p:nvPr>
            <p:ph type="dt" sz="half" idx="10"/>
          </p:nvPr>
        </p:nvSpPr>
        <p:spPr/>
        <p:txBody>
          <a:bodyPr/>
          <a:lstStyle/>
          <a:p>
            <a:fld id="{E66C368E-3D97-4BB7-A812-CBA2419E65F8}" type="datetime1">
              <a:rPr lang="nb-NO" smtClean="0"/>
              <a:t>05.05.2025</a:t>
            </a:fld>
            <a:endParaRPr lang="nb-NO"/>
          </a:p>
        </p:txBody>
      </p:sp>
      <p:sp>
        <p:nvSpPr>
          <p:cNvPr id="5" name="Plassholder for bunntekst 4">
            <a:extLst>
              <a:ext uri="{FF2B5EF4-FFF2-40B4-BE49-F238E27FC236}">
                <a16:creationId xmlns:a16="http://schemas.microsoft.com/office/drawing/2014/main" id="{864B45AC-8403-4951-8247-EBE93C5C2D4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95BB99E-7437-46CA-B207-86A643EB375F}"/>
              </a:ext>
            </a:extLst>
          </p:cNvPr>
          <p:cNvSpPr>
            <a:spLocks noGrp="1"/>
          </p:cNvSpPr>
          <p:nvPr>
            <p:ph type="sldNum" sz="quarter" idx="12"/>
          </p:nvPr>
        </p:nvSpPr>
        <p:spPr/>
        <p:txBody>
          <a:bodyPr/>
          <a:lstStyle/>
          <a:p>
            <a:fld id="{B5D1EE64-2AC8-478B-9513-F2665BF20444}" type="slidenum">
              <a:rPr lang="nb-NO" smtClean="0"/>
              <a:t>‹#›</a:t>
            </a:fld>
            <a:endParaRPr lang="nb-NO" dirty="0"/>
          </a:p>
        </p:txBody>
      </p:sp>
      <p:sp>
        <p:nvSpPr>
          <p:cNvPr id="10" name="Plassholder for tekst 9">
            <a:extLst>
              <a:ext uri="{FF2B5EF4-FFF2-40B4-BE49-F238E27FC236}">
                <a16:creationId xmlns:a16="http://schemas.microsoft.com/office/drawing/2014/main" id="{8E017141-B32F-4A98-9AE0-79D822E49A94}"/>
              </a:ext>
            </a:extLst>
          </p:cNvPr>
          <p:cNvSpPr>
            <a:spLocks noGrp="1"/>
          </p:cNvSpPr>
          <p:nvPr>
            <p:ph type="body" sz="quarter" idx="13"/>
          </p:nvPr>
        </p:nvSpPr>
        <p:spPr>
          <a:xfrm>
            <a:off x="721566" y="3564293"/>
            <a:ext cx="3402565" cy="340349"/>
          </a:xfrm>
        </p:spPr>
        <p:txBody>
          <a:bodyPr/>
          <a:lstStyle>
            <a:lvl1pPr marL="0" indent="0">
              <a:lnSpc>
                <a:spcPct val="100000"/>
              </a:lnSpc>
              <a:spcBef>
                <a:spcPts val="0"/>
              </a:spcBef>
              <a:buNone/>
              <a:defRPr sz="2300" spc="10" baseline="0"/>
            </a:lvl1pPr>
          </a:lstStyle>
          <a:p>
            <a:pPr lvl="0"/>
            <a:r>
              <a:rPr lang="nb-NO"/>
              <a:t>Klikk for å redigere tekststiler i malen</a:t>
            </a:r>
          </a:p>
        </p:txBody>
      </p:sp>
      <p:pic>
        <p:nvPicPr>
          <p:cNvPr id="12" name="Grafikk 11">
            <a:extLst>
              <a:ext uri="{FF2B5EF4-FFF2-40B4-BE49-F238E27FC236}">
                <a16:creationId xmlns:a16="http://schemas.microsoft.com/office/drawing/2014/main" id="{BDECC414-8C6C-4E82-8A30-EE5044AC77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00" y="6188400"/>
            <a:ext cx="1702800" cy="165197"/>
          </a:xfrm>
          <a:prstGeom prst="rect">
            <a:avLst/>
          </a:prstGeom>
        </p:spPr>
      </p:pic>
      <p:sp>
        <p:nvSpPr>
          <p:cNvPr id="9" name="Plassholder for tekst 8">
            <a:extLst>
              <a:ext uri="{FF2B5EF4-FFF2-40B4-BE49-F238E27FC236}">
                <a16:creationId xmlns:a16="http://schemas.microsoft.com/office/drawing/2014/main" id="{C9F246A4-8FD7-4D68-B7B2-D82096747D29}"/>
              </a:ext>
            </a:extLst>
          </p:cNvPr>
          <p:cNvSpPr>
            <a:spLocks noGrp="1"/>
          </p:cNvSpPr>
          <p:nvPr>
            <p:ph type="body" sz="quarter" idx="14"/>
          </p:nvPr>
        </p:nvSpPr>
        <p:spPr>
          <a:xfrm>
            <a:off x="721566" y="4021166"/>
            <a:ext cx="3402565" cy="1922766"/>
          </a:xfrm>
        </p:spPr>
        <p:txBody>
          <a:bodyPr/>
          <a:lstStyle>
            <a:lvl1pPr marL="0" indent="0">
              <a:lnSpc>
                <a:spcPct val="100000"/>
              </a:lnSpc>
              <a:spcBef>
                <a:spcPts val="0"/>
              </a:spcBef>
              <a:buNone/>
              <a:defRPr spc="20" baseline="0"/>
            </a:lvl1pPr>
          </a:lstStyle>
          <a:p>
            <a:pPr lvl="0"/>
            <a:r>
              <a:rPr lang="nb-NO"/>
              <a:t>Klikk for å redigere tekststiler i malen</a:t>
            </a:r>
          </a:p>
        </p:txBody>
      </p:sp>
      <p:sp>
        <p:nvSpPr>
          <p:cNvPr id="18" name="Plassholder for tekst 9">
            <a:extLst>
              <a:ext uri="{FF2B5EF4-FFF2-40B4-BE49-F238E27FC236}">
                <a16:creationId xmlns:a16="http://schemas.microsoft.com/office/drawing/2014/main" id="{ECFAF00F-1720-4257-8FB8-DD0F9F119B14}"/>
              </a:ext>
            </a:extLst>
          </p:cNvPr>
          <p:cNvSpPr>
            <a:spLocks noGrp="1"/>
          </p:cNvSpPr>
          <p:nvPr>
            <p:ph type="body" sz="quarter" idx="19"/>
          </p:nvPr>
        </p:nvSpPr>
        <p:spPr>
          <a:xfrm>
            <a:off x="4397827" y="3564292"/>
            <a:ext cx="3402565" cy="340349"/>
          </a:xfrm>
        </p:spPr>
        <p:txBody>
          <a:bodyPr/>
          <a:lstStyle>
            <a:lvl1pPr marL="0" indent="0">
              <a:lnSpc>
                <a:spcPct val="100000"/>
              </a:lnSpc>
              <a:spcBef>
                <a:spcPts val="0"/>
              </a:spcBef>
              <a:buNone/>
              <a:defRPr sz="2300" spc="10" baseline="0"/>
            </a:lvl1pPr>
          </a:lstStyle>
          <a:p>
            <a:pPr lvl="0"/>
            <a:r>
              <a:rPr lang="nb-NO"/>
              <a:t>Klikk for å redigere tekststiler i malen</a:t>
            </a:r>
          </a:p>
        </p:txBody>
      </p:sp>
      <p:sp>
        <p:nvSpPr>
          <p:cNvPr id="20" name="Plassholder for tekst 8">
            <a:extLst>
              <a:ext uri="{FF2B5EF4-FFF2-40B4-BE49-F238E27FC236}">
                <a16:creationId xmlns:a16="http://schemas.microsoft.com/office/drawing/2014/main" id="{0AA785BD-E1BD-4C87-9C9D-9C1FC1860A44}"/>
              </a:ext>
            </a:extLst>
          </p:cNvPr>
          <p:cNvSpPr>
            <a:spLocks noGrp="1"/>
          </p:cNvSpPr>
          <p:nvPr>
            <p:ph type="body" sz="quarter" idx="21"/>
          </p:nvPr>
        </p:nvSpPr>
        <p:spPr>
          <a:xfrm>
            <a:off x="4397827" y="4021166"/>
            <a:ext cx="3402565" cy="1922766"/>
          </a:xfrm>
        </p:spPr>
        <p:txBody>
          <a:bodyPr/>
          <a:lstStyle>
            <a:lvl1pPr marL="0" indent="0">
              <a:lnSpc>
                <a:spcPct val="100000"/>
              </a:lnSpc>
              <a:spcBef>
                <a:spcPts val="0"/>
              </a:spcBef>
              <a:buNone/>
              <a:defRPr spc="20" baseline="0"/>
            </a:lvl1pPr>
          </a:lstStyle>
          <a:p>
            <a:pPr lvl="0"/>
            <a:r>
              <a:rPr lang="nb-NO"/>
              <a:t>Klikk for å redigere tekststiler i malen</a:t>
            </a:r>
          </a:p>
        </p:txBody>
      </p:sp>
      <p:pic>
        <p:nvPicPr>
          <p:cNvPr id="7" name="Grafikk 6">
            <a:extLst>
              <a:ext uri="{FF2B5EF4-FFF2-40B4-BE49-F238E27FC236}">
                <a16:creationId xmlns:a16="http://schemas.microsoft.com/office/drawing/2014/main" id="{D86CF61A-8420-415D-919D-C9BC7891625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49600" y="727200"/>
            <a:ext cx="1620000" cy="5037188"/>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5CA27366-FDBB-FAC1-C14D-6567E1C2853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26029" y="5718093"/>
            <a:ext cx="1898451" cy="976560"/>
          </a:xfrm>
          <a:prstGeom prst="rect">
            <a:avLst/>
          </a:prstGeom>
        </p:spPr>
      </p:pic>
    </p:spTree>
    <p:extLst>
      <p:ext uri="{BB962C8B-B14F-4D97-AF65-F5344CB8AC3E}">
        <p14:creationId xmlns:p14="http://schemas.microsoft.com/office/powerpoint/2010/main" val="3497201524"/>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tel med tekst og grafik">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022222-5CAC-4F94-8F4F-5BF43DA49142}"/>
              </a:ext>
            </a:extLst>
          </p:cNvPr>
          <p:cNvSpPr>
            <a:spLocks noGrp="1"/>
          </p:cNvSpPr>
          <p:nvPr>
            <p:ph type="ctrTitle"/>
          </p:nvPr>
        </p:nvSpPr>
        <p:spPr>
          <a:xfrm>
            <a:off x="721565" y="425482"/>
            <a:ext cx="7345626" cy="761160"/>
          </a:xfrm>
        </p:spPr>
        <p:txBody>
          <a:bodyPr anchor="b"/>
          <a:lstStyle>
            <a:lvl1pPr algn="l">
              <a:lnSpc>
                <a:spcPct val="93000"/>
              </a:lnSpc>
              <a:defRPr sz="3600" b="0" spc="30" baseline="0">
                <a:latin typeface="+mn-lt"/>
              </a:defRPr>
            </a:lvl1pPr>
          </a:lstStyle>
          <a:p>
            <a:r>
              <a:rPr lang="nb-NO"/>
              <a:t>Klikk for å redigere tittelstil</a:t>
            </a:r>
            <a:endParaRPr lang="nb-NO" dirty="0"/>
          </a:p>
        </p:txBody>
      </p:sp>
      <p:sp>
        <p:nvSpPr>
          <p:cNvPr id="4" name="Plassholder for dato 3">
            <a:extLst>
              <a:ext uri="{FF2B5EF4-FFF2-40B4-BE49-F238E27FC236}">
                <a16:creationId xmlns:a16="http://schemas.microsoft.com/office/drawing/2014/main" id="{4869AC60-9288-4133-BB6A-E8393F265770}"/>
              </a:ext>
            </a:extLst>
          </p:cNvPr>
          <p:cNvSpPr>
            <a:spLocks noGrp="1"/>
          </p:cNvSpPr>
          <p:nvPr>
            <p:ph type="dt" sz="half" idx="10"/>
          </p:nvPr>
        </p:nvSpPr>
        <p:spPr/>
        <p:txBody>
          <a:bodyPr/>
          <a:lstStyle/>
          <a:p>
            <a:fld id="{E66C368E-3D97-4BB7-A812-CBA2419E65F8}" type="datetime1">
              <a:rPr lang="nb-NO" smtClean="0"/>
              <a:t>05.05.2025</a:t>
            </a:fld>
            <a:endParaRPr lang="nb-NO"/>
          </a:p>
        </p:txBody>
      </p:sp>
      <p:sp>
        <p:nvSpPr>
          <p:cNvPr id="5" name="Plassholder for bunntekst 4">
            <a:extLst>
              <a:ext uri="{FF2B5EF4-FFF2-40B4-BE49-F238E27FC236}">
                <a16:creationId xmlns:a16="http://schemas.microsoft.com/office/drawing/2014/main" id="{864B45AC-8403-4951-8247-EBE93C5C2D4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95BB99E-7437-46CA-B207-86A643EB375F}"/>
              </a:ext>
            </a:extLst>
          </p:cNvPr>
          <p:cNvSpPr>
            <a:spLocks noGrp="1"/>
          </p:cNvSpPr>
          <p:nvPr>
            <p:ph type="sldNum" sz="quarter" idx="12"/>
          </p:nvPr>
        </p:nvSpPr>
        <p:spPr/>
        <p:txBody>
          <a:bodyPr/>
          <a:lstStyle/>
          <a:p>
            <a:fld id="{B5D1EE64-2AC8-478B-9513-F2665BF20444}" type="slidenum">
              <a:rPr lang="nb-NO" smtClean="0"/>
              <a:t>‹#›</a:t>
            </a:fld>
            <a:endParaRPr lang="nb-NO" dirty="0"/>
          </a:p>
        </p:txBody>
      </p:sp>
      <p:sp>
        <p:nvSpPr>
          <p:cNvPr id="10" name="Plassholder for tekst 9">
            <a:extLst>
              <a:ext uri="{FF2B5EF4-FFF2-40B4-BE49-F238E27FC236}">
                <a16:creationId xmlns:a16="http://schemas.microsoft.com/office/drawing/2014/main" id="{8E017141-B32F-4A98-9AE0-79D822E49A94}"/>
              </a:ext>
            </a:extLst>
          </p:cNvPr>
          <p:cNvSpPr>
            <a:spLocks noGrp="1"/>
          </p:cNvSpPr>
          <p:nvPr>
            <p:ph type="body" sz="quarter" idx="13"/>
          </p:nvPr>
        </p:nvSpPr>
        <p:spPr>
          <a:xfrm>
            <a:off x="721566" y="1878360"/>
            <a:ext cx="7345626" cy="340349"/>
          </a:xfrm>
        </p:spPr>
        <p:txBody>
          <a:bodyPr/>
          <a:lstStyle>
            <a:lvl1pPr marL="0" indent="0">
              <a:lnSpc>
                <a:spcPct val="100000"/>
              </a:lnSpc>
              <a:spcBef>
                <a:spcPts val="0"/>
              </a:spcBef>
              <a:buNone/>
              <a:defRPr sz="2800" spc="10" baseline="0"/>
            </a:lvl1pPr>
          </a:lstStyle>
          <a:p>
            <a:pPr lvl="0"/>
            <a:r>
              <a:rPr lang="nb-NO"/>
              <a:t>Klikk for å redigere tekststiler i malen</a:t>
            </a:r>
          </a:p>
        </p:txBody>
      </p:sp>
      <p:pic>
        <p:nvPicPr>
          <p:cNvPr id="12" name="Grafikk 11">
            <a:extLst>
              <a:ext uri="{FF2B5EF4-FFF2-40B4-BE49-F238E27FC236}">
                <a16:creationId xmlns:a16="http://schemas.microsoft.com/office/drawing/2014/main" id="{BDECC414-8C6C-4E82-8A30-EE5044AC77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00" y="6188400"/>
            <a:ext cx="1702800" cy="165197"/>
          </a:xfrm>
          <a:prstGeom prst="rect">
            <a:avLst/>
          </a:prstGeom>
        </p:spPr>
      </p:pic>
      <p:sp>
        <p:nvSpPr>
          <p:cNvPr id="9" name="Plassholder for tekst 8">
            <a:extLst>
              <a:ext uri="{FF2B5EF4-FFF2-40B4-BE49-F238E27FC236}">
                <a16:creationId xmlns:a16="http://schemas.microsoft.com/office/drawing/2014/main" id="{C9F246A4-8FD7-4D68-B7B2-D82096747D29}"/>
              </a:ext>
            </a:extLst>
          </p:cNvPr>
          <p:cNvSpPr>
            <a:spLocks noGrp="1"/>
          </p:cNvSpPr>
          <p:nvPr>
            <p:ph type="body" sz="quarter" idx="14"/>
          </p:nvPr>
        </p:nvSpPr>
        <p:spPr>
          <a:xfrm>
            <a:off x="721566" y="2388309"/>
            <a:ext cx="7345625" cy="3573952"/>
          </a:xfrm>
        </p:spPr>
        <p:txBody>
          <a:bodyPr/>
          <a:lstStyle>
            <a:lvl1pPr marL="0" indent="0">
              <a:lnSpc>
                <a:spcPct val="100000"/>
              </a:lnSpc>
              <a:spcBef>
                <a:spcPts val="0"/>
              </a:spcBef>
              <a:buNone/>
              <a:defRPr spc="20" baseline="0"/>
            </a:lvl1pPr>
          </a:lstStyle>
          <a:p>
            <a:pPr lvl="0"/>
            <a:r>
              <a:rPr lang="nb-NO"/>
              <a:t>Klikk for å redigere tekststiler i malen</a:t>
            </a:r>
          </a:p>
        </p:txBody>
      </p:sp>
      <p:pic>
        <p:nvPicPr>
          <p:cNvPr id="19" name="Grafikk 18">
            <a:extLst>
              <a:ext uri="{FF2B5EF4-FFF2-40B4-BE49-F238E27FC236}">
                <a16:creationId xmlns:a16="http://schemas.microsoft.com/office/drawing/2014/main" id="{68E135DF-3A4D-4AAC-ABF7-CBCDCB26D47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28800" y="86400"/>
            <a:ext cx="2155355" cy="6681600"/>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4C251428-878F-3AC4-F7C4-772B3D6EAC8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26029" y="5718093"/>
            <a:ext cx="1898451" cy="976560"/>
          </a:xfrm>
          <a:prstGeom prst="rect">
            <a:avLst/>
          </a:prstGeom>
        </p:spPr>
      </p:pic>
    </p:spTree>
    <p:extLst>
      <p:ext uri="{BB962C8B-B14F-4D97-AF65-F5344CB8AC3E}">
        <p14:creationId xmlns:p14="http://schemas.microsoft.com/office/powerpoint/2010/main" val="2942153158"/>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tel med tekst, punkter og grafik">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022222-5CAC-4F94-8F4F-5BF43DA49142}"/>
              </a:ext>
            </a:extLst>
          </p:cNvPr>
          <p:cNvSpPr>
            <a:spLocks noGrp="1"/>
          </p:cNvSpPr>
          <p:nvPr>
            <p:ph type="ctrTitle"/>
          </p:nvPr>
        </p:nvSpPr>
        <p:spPr>
          <a:xfrm>
            <a:off x="721565" y="425482"/>
            <a:ext cx="5374436" cy="761160"/>
          </a:xfrm>
        </p:spPr>
        <p:txBody>
          <a:bodyPr anchor="b"/>
          <a:lstStyle>
            <a:lvl1pPr algn="l">
              <a:lnSpc>
                <a:spcPct val="93000"/>
              </a:lnSpc>
              <a:defRPr sz="3600" b="0" spc="30" baseline="0">
                <a:latin typeface="+mn-lt"/>
              </a:defRPr>
            </a:lvl1pPr>
          </a:lstStyle>
          <a:p>
            <a:r>
              <a:rPr lang="nb-NO"/>
              <a:t>Klikk for å redigere tittelstil</a:t>
            </a:r>
            <a:endParaRPr lang="nb-NO" dirty="0"/>
          </a:p>
        </p:txBody>
      </p:sp>
      <p:sp>
        <p:nvSpPr>
          <p:cNvPr id="4" name="Plassholder for dato 3">
            <a:extLst>
              <a:ext uri="{FF2B5EF4-FFF2-40B4-BE49-F238E27FC236}">
                <a16:creationId xmlns:a16="http://schemas.microsoft.com/office/drawing/2014/main" id="{4869AC60-9288-4133-BB6A-E8393F265770}"/>
              </a:ext>
            </a:extLst>
          </p:cNvPr>
          <p:cNvSpPr>
            <a:spLocks noGrp="1"/>
          </p:cNvSpPr>
          <p:nvPr>
            <p:ph type="dt" sz="half" idx="10"/>
          </p:nvPr>
        </p:nvSpPr>
        <p:spPr/>
        <p:txBody>
          <a:bodyPr/>
          <a:lstStyle/>
          <a:p>
            <a:fld id="{E66C368E-3D97-4BB7-A812-CBA2419E65F8}" type="datetime1">
              <a:rPr lang="nb-NO" smtClean="0"/>
              <a:t>05.05.2025</a:t>
            </a:fld>
            <a:endParaRPr lang="nb-NO"/>
          </a:p>
        </p:txBody>
      </p:sp>
      <p:sp>
        <p:nvSpPr>
          <p:cNvPr id="5" name="Plassholder for bunntekst 4">
            <a:extLst>
              <a:ext uri="{FF2B5EF4-FFF2-40B4-BE49-F238E27FC236}">
                <a16:creationId xmlns:a16="http://schemas.microsoft.com/office/drawing/2014/main" id="{864B45AC-8403-4951-8247-EBE93C5C2D4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95BB99E-7437-46CA-B207-86A643EB375F}"/>
              </a:ext>
            </a:extLst>
          </p:cNvPr>
          <p:cNvSpPr>
            <a:spLocks noGrp="1"/>
          </p:cNvSpPr>
          <p:nvPr>
            <p:ph type="sldNum" sz="quarter" idx="12"/>
          </p:nvPr>
        </p:nvSpPr>
        <p:spPr/>
        <p:txBody>
          <a:bodyPr/>
          <a:lstStyle/>
          <a:p>
            <a:fld id="{B5D1EE64-2AC8-478B-9513-F2665BF20444}" type="slidenum">
              <a:rPr lang="nb-NO" smtClean="0"/>
              <a:t>‹#›</a:t>
            </a:fld>
            <a:endParaRPr lang="nb-NO" dirty="0"/>
          </a:p>
        </p:txBody>
      </p:sp>
      <p:sp>
        <p:nvSpPr>
          <p:cNvPr id="10" name="Plassholder for tekst 9">
            <a:extLst>
              <a:ext uri="{FF2B5EF4-FFF2-40B4-BE49-F238E27FC236}">
                <a16:creationId xmlns:a16="http://schemas.microsoft.com/office/drawing/2014/main" id="{8E017141-B32F-4A98-9AE0-79D822E49A94}"/>
              </a:ext>
            </a:extLst>
          </p:cNvPr>
          <p:cNvSpPr>
            <a:spLocks noGrp="1"/>
          </p:cNvSpPr>
          <p:nvPr>
            <p:ph type="body" sz="quarter" idx="13"/>
          </p:nvPr>
        </p:nvSpPr>
        <p:spPr>
          <a:xfrm>
            <a:off x="721566" y="1791478"/>
            <a:ext cx="5374434" cy="340349"/>
          </a:xfrm>
        </p:spPr>
        <p:txBody>
          <a:bodyPr/>
          <a:lstStyle>
            <a:lvl1pPr marL="0" indent="0">
              <a:lnSpc>
                <a:spcPct val="100000"/>
              </a:lnSpc>
              <a:spcBef>
                <a:spcPts val="0"/>
              </a:spcBef>
              <a:buNone/>
              <a:defRPr sz="2300" spc="10" baseline="0"/>
            </a:lvl1pPr>
          </a:lstStyle>
          <a:p>
            <a:pPr lvl="0"/>
            <a:r>
              <a:rPr lang="nb-NO"/>
              <a:t>Klikk for å redigere tekststiler i malen</a:t>
            </a:r>
          </a:p>
        </p:txBody>
      </p:sp>
      <p:pic>
        <p:nvPicPr>
          <p:cNvPr id="12" name="Grafikk 11">
            <a:extLst>
              <a:ext uri="{FF2B5EF4-FFF2-40B4-BE49-F238E27FC236}">
                <a16:creationId xmlns:a16="http://schemas.microsoft.com/office/drawing/2014/main" id="{BDECC414-8C6C-4E82-8A30-EE5044AC77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00" y="6188400"/>
            <a:ext cx="1702800" cy="165197"/>
          </a:xfrm>
          <a:prstGeom prst="rect">
            <a:avLst/>
          </a:prstGeom>
        </p:spPr>
      </p:pic>
      <p:sp>
        <p:nvSpPr>
          <p:cNvPr id="9" name="Plassholder for tekst 8">
            <a:extLst>
              <a:ext uri="{FF2B5EF4-FFF2-40B4-BE49-F238E27FC236}">
                <a16:creationId xmlns:a16="http://schemas.microsoft.com/office/drawing/2014/main" id="{C9F246A4-8FD7-4D68-B7B2-D82096747D29}"/>
              </a:ext>
            </a:extLst>
          </p:cNvPr>
          <p:cNvSpPr>
            <a:spLocks noGrp="1"/>
          </p:cNvSpPr>
          <p:nvPr>
            <p:ph type="body" sz="quarter" idx="14"/>
          </p:nvPr>
        </p:nvSpPr>
        <p:spPr>
          <a:xfrm>
            <a:off x="721517" y="2239018"/>
            <a:ext cx="5374434" cy="3704913"/>
          </a:xfrm>
        </p:spPr>
        <p:txBody>
          <a:bodyPr/>
          <a:lstStyle>
            <a:lvl1pPr marL="0" indent="0">
              <a:lnSpc>
                <a:spcPct val="100000"/>
              </a:lnSpc>
              <a:spcBef>
                <a:spcPts val="0"/>
              </a:spcBef>
              <a:buNone/>
              <a:defRPr spc="20" baseline="0"/>
            </a:lvl1pPr>
          </a:lstStyle>
          <a:p>
            <a:pPr lvl="0"/>
            <a:r>
              <a:rPr lang="nb-NO"/>
              <a:t>Klikk for å redigere tekststiler i malen</a:t>
            </a:r>
          </a:p>
        </p:txBody>
      </p:sp>
      <p:sp>
        <p:nvSpPr>
          <p:cNvPr id="18" name="Plassholder for tekst 9">
            <a:extLst>
              <a:ext uri="{FF2B5EF4-FFF2-40B4-BE49-F238E27FC236}">
                <a16:creationId xmlns:a16="http://schemas.microsoft.com/office/drawing/2014/main" id="{ECFAF00F-1720-4257-8FB8-DD0F9F119B14}"/>
              </a:ext>
            </a:extLst>
          </p:cNvPr>
          <p:cNvSpPr>
            <a:spLocks noGrp="1"/>
          </p:cNvSpPr>
          <p:nvPr>
            <p:ph type="body" sz="quarter" idx="19" hasCustomPrompt="1"/>
          </p:nvPr>
        </p:nvSpPr>
        <p:spPr>
          <a:xfrm>
            <a:off x="6246000" y="1791477"/>
            <a:ext cx="5235331" cy="340349"/>
          </a:xfrm>
        </p:spPr>
        <p:txBody>
          <a:bodyPr/>
          <a:lstStyle>
            <a:lvl1pPr marL="0" indent="0">
              <a:lnSpc>
                <a:spcPct val="100000"/>
              </a:lnSpc>
              <a:spcBef>
                <a:spcPts val="0"/>
              </a:spcBef>
              <a:buNone/>
              <a:defRPr sz="2300" spc="10" baseline="0"/>
            </a:lvl1pPr>
          </a:lstStyle>
          <a:p>
            <a:pPr lvl="0"/>
            <a:r>
              <a:rPr lang="nb-NO" dirty="0"/>
              <a:t>Tittel står her</a:t>
            </a:r>
          </a:p>
        </p:txBody>
      </p:sp>
      <p:sp>
        <p:nvSpPr>
          <p:cNvPr id="19" name="Plassholder for tekst 9">
            <a:extLst>
              <a:ext uri="{FF2B5EF4-FFF2-40B4-BE49-F238E27FC236}">
                <a16:creationId xmlns:a16="http://schemas.microsoft.com/office/drawing/2014/main" id="{21E32987-D552-4146-A157-F3035157553E}"/>
              </a:ext>
            </a:extLst>
          </p:cNvPr>
          <p:cNvSpPr>
            <a:spLocks noGrp="1"/>
          </p:cNvSpPr>
          <p:nvPr>
            <p:ph type="body" sz="quarter" idx="20"/>
          </p:nvPr>
        </p:nvSpPr>
        <p:spPr>
          <a:xfrm>
            <a:off x="6242888" y="3269450"/>
            <a:ext cx="5235331" cy="1330213"/>
          </a:xfrm>
        </p:spPr>
        <p:txBody>
          <a:bodyPr/>
          <a:lstStyle>
            <a:lvl1pPr marL="36000" indent="-244800">
              <a:lnSpc>
                <a:spcPct val="100000"/>
              </a:lnSpc>
              <a:spcBef>
                <a:spcPts val="0"/>
              </a:spcBef>
              <a:buFont typeface="Arial" panose="020B0604020202020204" pitchFamily="34" charset="0"/>
              <a:buChar char="•"/>
              <a:defRPr sz="2000" spc="10" baseline="0"/>
            </a:lvl1pPr>
          </a:lstStyle>
          <a:p>
            <a:pPr lvl="0"/>
            <a:r>
              <a:rPr lang="nb-NO"/>
              <a:t>Klikk for å redigere tekststiler i malen</a:t>
            </a:r>
          </a:p>
        </p:txBody>
      </p:sp>
      <p:sp>
        <p:nvSpPr>
          <p:cNvPr id="20" name="Plassholder for tekst 8">
            <a:extLst>
              <a:ext uri="{FF2B5EF4-FFF2-40B4-BE49-F238E27FC236}">
                <a16:creationId xmlns:a16="http://schemas.microsoft.com/office/drawing/2014/main" id="{0AA785BD-E1BD-4C87-9C9D-9C1FC1860A44}"/>
              </a:ext>
            </a:extLst>
          </p:cNvPr>
          <p:cNvSpPr>
            <a:spLocks noGrp="1"/>
          </p:cNvSpPr>
          <p:nvPr>
            <p:ph type="body" sz="quarter" idx="21"/>
          </p:nvPr>
        </p:nvSpPr>
        <p:spPr>
          <a:xfrm>
            <a:off x="6246000" y="2246839"/>
            <a:ext cx="5235331" cy="970714"/>
          </a:xfrm>
        </p:spPr>
        <p:txBody>
          <a:bodyPr/>
          <a:lstStyle>
            <a:lvl1pPr marL="0" indent="0">
              <a:lnSpc>
                <a:spcPct val="100000"/>
              </a:lnSpc>
              <a:spcBef>
                <a:spcPts val="0"/>
              </a:spcBef>
              <a:buNone/>
              <a:defRPr spc="20" baseline="0"/>
            </a:lvl1pPr>
          </a:lstStyle>
          <a:p>
            <a:pPr lvl="0"/>
            <a:r>
              <a:rPr lang="nb-NO"/>
              <a:t>Klikk for å redigere tekststiler i malen</a:t>
            </a:r>
          </a:p>
        </p:txBody>
      </p:sp>
      <p:sp>
        <p:nvSpPr>
          <p:cNvPr id="21" name="Plassholder for tekst 8">
            <a:extLst>
              <a:ext uri="{FF2B5EF4-FFF2-40B4-BE49-F238E27FC236}">
                <a16:creationId xmlns:a16="http://schemas.microsoft.com/office/drawing/2014/main" id="{FDEC14A8-0ED3-4773-8B78-F75A73859406}"/>
              </a:ext>
            </a:extLst>
          </p:cNvPr>
          <p:cNvSpPr>
            <a:spLocks noGrp="1"/>
          </p:cNvSpPr>
          <p:nvPr>
            <p:ph type="body" sz="quarter" idx="22"/>
          </p:nvPr>
        </p:nvSpPr>
        <p:spPr>
          <a:xfrm>
            <a:off x="6242888" y="4599663"/>
            <a:ext cx="5235331" cy="1344268"/>
          </a:xfrm>
        </p:spPr>
        <p:txBody>
          <a:bodyPr/>
          <a:lstStyle>
            <a:lvl1pPr marL="0" indent="0">
              <a:lnSpc>
                <a:spcPct val="100000"/>
              </a:lnSpc>
              <a:spcBef>
                <a:spcPts val="0"/>
              </a:spcBef>
              <a:buNone/>
              <a:defRPr spc="20" baseline="0"/>
            </a:lvl1pPr>
          </a:lstStyle>
          <a:p>
            <a:pPr lvl="0"/>
            <a:r>
              <a:rPr lang="nb-NO"/>
              <a:t>Klikk for å redigere tekststiler i malen</a:t>
            </a:r>
          </a:p>
        </p:txBody>
      </p:sp>
      <p:pic>
        <p:nvPicPr>
          <p:cNvPr id="11" name="Grafikk 10">
            <a:extLst>
              <a:ext uri="{FF2B5EF4-FFF2-40B4-BE49-F238E27FC236}">
                <a16:creationId xmlns:a16="http://schemas.microsoft.com/office/drawing/2014/main" id="{51FB65A4-E024-4D18-99E0-BE3635D7CEF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246000" y="-115200"/>
            <a:ext cx="6139355" cy="1170000"/>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BAA4B330-9FFC-0EF0-1AEC-BA6C397503C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26029" y="5718093"/>
            <a:ext cx="1898451" cy="976560"/>
          </a:xfrm>
          <a:prstGeom prst="rect">
            <a:avLst/>
          </a:prstGeom>
        </p:spPr>
      </p:pic>
    </p:spTree>
    <p:extLst>
      <p:ext uri="{BB962C8B-B14F-4D97-AF65-F5344CB8AC3E}">
        <p14:creationId xmlns:p14="http://schemas.microsoft.com/office/powerpoint/2010/main" val="890360163"/>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tel med mye tekst og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022222-5CAC-4F94-8F4F-5BF43DA49142}"/>
              </a:ext>
            </a:extLst>
          </p:cNvPr>
          <p:cNvSpPr>
            <a:spLocks noGrp="1"/>
          </p:cNvSpPr>
          <p:nvPr>
            <p:ph type="ctrTitle"/>
          </p:nvPr>
        </p:nvSpPr>
        <p:spPr>
          <a:xfrm>
            <a:off x="721565" y="425482"/>
            <a:ext cx="5374436" cy="761160"/>
          </a:xfrm>
        </p:spPr>
        <p:txBody>
          <a:bodyPr anchor="b"/>
          <a:lstStyle>
            <a:lvl1pPr algn="l">
              <a:lnSpc>
                <a:spcPct val="93000"/>
              </a:lnSpc>
              <a:defRPr sz="3600" b="0" spc="30" baseline="0">
                <a:latin typeface="+mn-lt"/>
              </a:defRPr>
            </a:lvl1pPr>
          </a:lstStyle>
          <a:p>
            <a:r>
              <a:rPr lang="nb-NO"/>
              <a:t>Klikk for å redigere tittelstil</a:t>
            </a:r>
            <a:endParaRPr lang="nb-NO" dirty="0"/>
          </a:p>
        </p:txBody>
      </p:sp>
      <p:sp>
        <p:nvSpPr>
          <p:cNvPr id="4" name="Plassholder for dato 3">
            <a:extLst>
              <a:ext uri="{FF2B5EF4-FFF2-40B4-BE49-F238E27FC236}">
                <a16:creationId xmlns:a16="http://schemas.microsoft.com/office/drawing/2014/main" id="{4869AC60-9288-4133-BB6A-E8393F265770}"/>
              </a:ext>
            </a:extLst>
          </p:cNvPr>
          <p:cNvSpPr>
            <a:spLocks noGrp="1"/>
          </p:cNvSpPr>
          <p:nvPr>
            <p:ph type="dt" sz="half" idx="10"/>
          </p:nvPr>
        </p:nvSpPr>
        <p:spPr/>
        <p:txBody>
          <a:bodyPr/>
          <a:lstStyle/>
          <a:p>
            <a:fld id="{E66C368E-3D97-4BB7-A812-CBA2419E65F8}" type="datetime1">
              <a:rPr lang="nb-NO" smtClean="0"/>
              <a:t>05.05.2025</a:t>
            </a:fld>
            <a:endParaRPr lang="nb-NO"/>
          </a:p>
        </p:txBody>
      </p:sp>
      <p:sp>
        <p:nvSpPr>
          <p:cNvPr id="5" name="Plassholder for bunntekst 4">
            <a:extLst>
              <a:ext uri="{FF2B5EF4-FFF2-40B4-BE49-F238E27FC236}">
                <a16:creationId xmlns:a16="http://schemas.microsoft.com/office/drawing/2014/main" id="{864B45AC-8403-4951-8247-EBE93C5C2D4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95BB99E-7437-46CA-B207-86A643EB375F}"/>
              </a:ext>
            </a:extLst>
          </p:cNvPr>
          <p:cNvSpPr>
            <a:spLocks noGrp="1"/>
          </p:cNvSpPr>
          <p:nvPr>
            <p:ph type="sldNum" sz="quarter" idx="12"/>
          </p:nvPr>
        </p:nvSpPr>
        <p:spPr/>
        <p:txBody>
          <a:bodyPr/>
          <a:lstStyle/>
          <a:p>
            <a:fld id="{B5D1EE64-2AC8-478B-9513-F2665BF20444}" type="slidenum">
              <a:rPr lang="nb-NO" smtClean="0"/>
              <a:t>‹#›</a:t>
            </a:fld>
            <a:endParaRPr lang="nb-NO" dirty="0"/>
          </a:p>
        </p:txBody>
      </p:sp>
      <p:sp>
        <p:nvSpPr>
          <p:cNvPr id="10" name="Plassholder for tekst 9">
            <a:extLst>
              <a:ext uri="{FF2B5EF4-FFF2-40B4-BE49-F238E27FC236}">
                <a16:creationId xmlns:a16="http://schemas.microsoft.com/office/drawing/2014/main" id="{8E017141-B32F-4A98-9AE0-79D822E49A94}"/>
              </a:ext>
            </a:extLst>
          </p:cNvPr>
          <p:cNvSpPr>
            <a:spLocks noGrp="1"/>
          </p:cNvSpPr>
          <p:nvPr>
            <p:ph type="body" sz="quarter" idx="13"/>
          </p:nvPr>
        </p:nvSpPr>
        <p:spPr>
          <a:xfrm>
            <a:off x="721566" y="1791478"/>
            <a:ext cx="5374434" cy="340349"/>
          </a:xfrm>
        </p:spPr>
        <p:txBody>
          <a:bodyPr/>
          <a:lstStyle>
            <a:lvl1pPr marL="0" indent="0">
              <a:lnSpc>
                <a:spcPct val="100000"/>
              </a:lnSpc>
              <a:spcBef>
                <a:spcPts val="0"/>
              </a:spcBef>
              <a:buNone/>
              <a:defRPr sz="2300" spc="10" baseline="0"/>
            </a:lvl1pPr>
          </a:lstStyle>
          <a:p>
            <a:pPr lvl="0"/>
            <a:r>
              <a:rPr lang="nb-NO"/>
              <a:t>Klikk for å redigere tekststiler i malen</a:t>
            </a:r>
          </a:p>
        </p:txBody>
      </p:sp>
      <p:pic>
        <p:nvPicPr>
          <p:cNvPr id="12" name="Grafikk 11">
            <a:extLst>
              <a:ext uri="{FF2B5EF4-FFF2-40B4-BE49-F238E27FC236}">
                <a16:creationId xmlns:a16="http://schemas.microsoft.com/office/drawing/2014/main" id="{BDECC414-8C6C-4E82-8A30-EE5044AC77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00" y="6188400"/>
            <a:ext cx="1702800" cy="165197"/>
          </a:xfrm>
          <a:prstGeom prst="rect">
            <a:avLst/>
          </a:prstGeom>
        </p:spPr>
      </p:pic>
      <p:sp>
        <p:nvSpPr>
          <p:cNvPr id="9" name="Plassholder for tekst 8">
            <a:extLst>
              <a:ext uri="{FF2B5EF4-FFF2-40B4-BE49-F238E27FC236}">
                <a16:creationId xmlns:a16="http://schemas.microsoft.com/office/drawing/2014/main" id="{C9F246A4-8FD7-4D68-B7B2-D82096747D29}"/>
              </a:ext>
            </a:extLst>
          </p:cNvPr>
          <p:cNvSpPr>
            <a:spLocks noGrp="1"/>
          </p:cNvSpPr>
          <p:nvPr>
            <p:ph type="body" sz="quarter" idx="14"/>
          </p:nvPr>
        </p:nvSpPr>
        <p:spPr>
          <a:xfrm>
            <a:off x="721517" y="2239018"/>
            <a:ext cx="5374434" cy="3704913"/>
          </a:xfrm>
        </p:spPr>
        <p:txBody>
          <a:bodyPr/>
          <a:lstStyle>
            <a:lvl1pPr marL="0" indent="0">
              <a:lnSpc>
                <a:spcPct val="100000"/>
              </a:lnSpc>
              <a:spcBef>
                <a:spcPts val="0"/>
              </a:spcBef>
              <a:buNone/>
              <a:defRPr spc="20" baseline="0"/>
            </a:lvl1pPr>
          </a:lstStyle>
          <a:p>
            <a:pPr lvl="0"/>
            <a:r>
              <a:rPr lang="nb-NO"/>
              <a:t>Klikk for å redigere tekststiler i malen</a:t>
            </a:r>
          </a:p>
        </p:txBody>
      </p:sp>
      <p:pic>
        <p:nvPicPr>
          <p:cNvPr id="11" name="Grafikk 10">
            <a:extLst>
              <a:ext uri="{FF2B5EF4-FFF2-40B4-BE49-F238E27FC236}">
                <a16:creationId xmlns:a16="http://schemas.microsoft.com/office/drawing/2014/main" id="{51FB65A4-E024-4D18-99E0-BE3635D7CEF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246000" y="-115200"/>
            <a:ext cx="6139355" cy="1170000"/>
          </a:xfrm>
          <a:prstGeom prst="rect">
            <a:avLst/>
          </a:prstGeom>
        </p:spPr>
      </p:pic>
      <p:sp>
        <p:nvSpPr>
          <p:cNvPr id="16" name="Plassholder for bilde 9">
            <a:extLst>
              <a:ext uri="{FF2B5EF4-FFF2-40B4-BE49-F238E27FC236}">
                <a16:creationId xmlns:a16="http://schemas.microsoft.com/office/drawing/2014/main" id="{EA2ADCA2-20AD-4FA9-BD0A-0986B7DC505A}"/>
              </a:ext>
            </a:extLst>
          </p:cNvPr>
          <p:cNvSpPr>
            <a:spLocks noGrp="1"/>
          </p:cNvSpPr>
          <p:nvPr>
            <p:ph type="pic" sz="quarter" idx="18"/>
          </p:nvPr>
        </p:nvSpPr>
        <p:spPr>
          <a:xfrm>
            <a:off x="7347600" y="1648800"/>
            <a:ext cx="4140000" cy="4140000"/>
          </a:xfrm>
          <a:prstGeom prst="roundRect">
            <a:avLst>
              <a:gd name="adj" fmla="val 19662"/>
            </a:avLst>
          </a:prstGeom>
          <a:solidFill>
            <a:srgbClr val="D5EEF6"/>
          </a:solidFill>
        </p:spPr>
        <p:txBody>
          <a:bodyPr/>
          <a:lstStyle>
            <a:lvl1pPr marL="0" indent="0" algn="ctr">
              <a:buNone/>
              <a:defRPr/>
            </a:lvl1pPr>
          </a:lstStyle>
          <a:p>
            <a:r>
              <a:rPr lang="nb-NO"/>
              <a:t>Klikk på ikonet for å legge til et bilde</a:t>
            </a:r>
            <a:endParaRPr lang="nb-NO" dirty="0"/>
          </a:p>
        </p:txBody>
      </p:sp>
      <p:pic>
        <p:nvPicPr>
          <p:cNvPr id="3" name="Picture 2" descr="Shape&#10;&#10;Description automatically generated with medium confidence">
            <a:extLst>
              <a:ext uri="{FF2B5EF4-FFF2-40B4-BE49-F238E27FC236}">
                <a16:creationId xmlns:a16="http://schemas.microsoft.com/office/drawing/2014/main" id="{D1595EC5-71A5-2DFE-0D2C-71292651219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26029" y="5718093"/>
            <a:ext cx="1898451" cy="976560"/>
          </a:xfrm>
          <a:prstGeom prst="rect">
            <a:avLst/>
          </a:prstGeom>
        </p:spPr>
      </p:pic>
    </p:spTree>
    <p:extLst>
      <p:ext uri="{BB962C8B-B14F-4D97-AF65-F5344CB8AC3E}">
        <p14:creationId xmlns:p14="http://schemas.microsoft.com/office/powerpoint/2010/main" val="4229811931"/>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tel med 3 tekstbokser">
    <p:spTree>
      <p:nvGrpSpPr>
        <p:cNvPr id="1" name=""/>
        <p:cNvGrpSpPr/>
        <p:nvPr/>
      </p:nvGrpSpPr>
      <p:grpSpPr>
        <a:xfrm>
          <a:off x="0" y="0"/>
          <a:ext cx="0" cy="0"/>
          <a:chOff x="0" y="0"/>
          <a:chExt cx="0" cy="0"/>
        </a:xfrm>
      </p:grpSpPr>
      <p:sp>
        <p:nvSpPr>
          <p:cNvPr id="8" name="Rektangel: avrundede hjørner 7">
            <a:extLst>
              <a:ext uri="{FF2B5EF4-FFF2-40B4-BE49-F238E27FC236}">
                <a16:creationId xmlns:a16="http://schemas.microsoft.com/office/drawing/2014/main" id="{A323C9F2-8B40-469A-B248-641D3AF66D6A}"/>
              </a:ext>
            </a:extLst>
          </p:cNvPr>
          <p:cNvSpPr/>
          <p:nvPr userDrawn="1"/>
        </p:nvSpPr>
        <p:spPr>
          <a:xfrm>
            <a:off x="727200" y="2390400"/>
            <a:ext cx="3376800" cy="3387600"/>
          </a:xfrm>
          <a:prstGeom prst="roundRect">
            <a:avLst>
              <a:gd name="adj" fmla="val 6023"/>
            </a:avLst>
          </a:prstGeom>
          <a:solidFill>
            <a:srgbClr val="EBE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avrundede hjørner 19">
            <a:extLst>
              <a:ext uri="{FF2B5EF4-FFF2-40B4-BE49-F238E27FC236}">
                <a16:creationId xmlns:a16="http://schemas.microsoft.com/office/drawing/2014/main" id="{0229937D-9F81-4D10-8EA3-11D9C18B07A0}"/>
              </a:ext>
            </a:extLst>
          </p:cNvPr>
          <p:cNvSpPr/>
          <p:nvPr userDrawn="1"/>
        </p:nvSpPr>
        <p:spPr>
          <a:xfrm>
            <a:off x="4406400" y="2390400"/>
            <a:ext cx="3376800" cy="3387600"/>
          </a:xfrm>
          <a:prstGeom prst="roundRect">
            <a:avLst>
              <a:gd name="adj" fmla="val 6023"/>
            </a:avLst>
          </a:prstGeom>
          <a:solidFill>
            <a:srgbClr val="FFF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Rektangel: avrundede hjørner 22">
            <a:extLst>
              <a:ext uri="{FF2B5EF4-FFF2-40B4-BE49-F238E27FC236}">
                <a16:creationId xmlns:a16="http://schemas.microsoft.com/office/drawing/2014/main" id="{CFC6BB43-B98E-4D85-A2D3-2D5BDB777443}"/>
              </a:ext>
            </a:extLst>
          </p:cNvPr>
          <p:cNvSpPr/>
          <p:nvPr userDrawn="1"/>
        </p:nvSpPr>
        <p:spPr>
          <a:xfrm>
            <a:off x="8085600" y="2390400"/>
            <a:ext cx="3376800" cy="3387600"/>
          </a:xfrm>
          <a:prstGeom prst="roundRect">
            <a:avLst>
              <a:gd name="adj" fmla="val 6023"/>
            </a:avLst>
          </a:prstGeom>
          <a:solidFill>
            <a:srgbClr val="E9F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ktangel: avrundede hjørner 12">
            <a:extLst>
              <a:ext uri="{FF2B5EF4-FFF2-40B4-BE49-F238E27FC236}">
                <a16:creationId xmlns:a16="http://schemas.microsoft.com/office/drawing/2014/main" id="{DD9341C9-C8B3-4D2F-AAF3-78B3EF7BD9BE}"/>
              </a:ext>
            </a:extLst>
          </p:cNvPr>
          <p:cNvSpPr/>
          <p:nvPr userDrawn="1"/>
        </p:nvSpPr>
        <p:spPr>
          <a:xfrm>
            <a:off x="1443600" y="1666800"/>
            <a:ext cx="2671200" cy="626400"/>
          </a:xfrm>
          <a:prstGeom prst="roundRect">
            <a:avLst>
              <a:gd name="adj" fmla="val 32631"/>
            </a:avLst>
          </a:prstGeom>
          <a:noFill/>
          <a:ln>
            <a:solidFill>
              <a:srgbClr val="EBE6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99022222-5CAC-4F94-8F4F-5BF43DA49142}"/>
              </a:ext>
            </a:extLst>
          </p:cNvPr>
          <p:cNvSpPr>
            <a:spLocks noGrp="1"/>
          </p:cNvSpPr>
          <p:nvPr>
            <p:ph type="ctrTitle"/>
          </p:nvPr>
        </p:nvSpPr>
        <p:spPr>
          <a:xfrm>
            <a:off x="721564" y="425482"/>
            <a:ext cx="10475169" cy="761160"/>
          </a:xfrm>
        </p:spPr>
        <p:txBody>
          <a:bodyPr anchor="b"/>
          <a:lstStyle>
            <a:lvl1pPr algn="l">
              <a:lnSpc>
                <a:spcPct val="93000"/>
              </a:lnSpc>
              <a:defRPr sz="3600" b="0" spc="30" baseline="0">
                <a:latin typeface="+mn-lt"/>
              </a:defRPr>
            </a:lvl1pPr>
          </a:lstStyle>
          <a:p>
            <a:r>
              <a:rPr lang="nb-NO"/>
              <a:t>Klikk for å redigere tittelstil</a:t>
            </a:r>
            <a:endParaRPr lang="nb-NO" dirty="0"/>
          </a:p>
        </p:txBody>
      </p:sp>
      <p:sp>
        <p:nvSpPr>
          <p:cNvPr id="4" name="Plassholder for dato 3">
            <a:extLst>
              <a:ext uri="{FF2B5EF4-FFF2-40B4-BE49-F238E27FC236}">
                <a16:creationId xmlns:a16="http://schemas.microsoft.com/office/drawing/2014/main" id="{4869AC60-9288-4133-BB6A-E8393F265770}"/>
              </a:ext>
            </a:extLst>
          </p:cNvPr>
          <p:cNvSpPr>
            <a:spLocks noGrp="1"/>
          </p:cNvSpPr>
          <p:nvPr>
            <p:ph type="dt" sz="half" idx="10"/>
          </p:nvPr>
        </p:nvSpPr>
        <p:spPr/>
        <p:txBody>
          <a:bodyPr/>
          <a:lstStyle/>
          <a:p>
            <a:fld id="{E66C368E-3D97-4BB7-A812-CBA2419E65F8}" type="datetime1">
              <a:rPr lang="nb-NO" smtClean="0"/>
              <a:t>05.05.2025</a:t>
            </a:fld>
            <a:endParaRPr lang="nb-NO"/>
          </a:p>
        </p:txBody>
      </p:sp>
      <p:sp>
        <p:nvSpPr>
          <p:cNvPr id="5" name="Plassholder for bunntekst 4">
            <a:extLst>
              <a:ext uri="{FF2B5EF4-FFF2-40B4-BE49-F238E27FC236}">
                <a16:creationId xmlns:a16="http://schemas.microsoft.com/office/drawing/2014/main" id="{864B45AC-8403-4951-8247-EBE93C5C2D4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95BB99E-7437-46CA-B207-86A643EB375F}"/>
              </a:ext>
            </a:extLst>
          </p:cNvPr>
          <p:cNvSpPr>
            <a:spLocks noGrp="1"/>
          </p:cNvSpPr>
          <p:nvPr>
            <p:ph type="sldNum" sz="quarter" idx="12"/>
          </p:nvPr>
        </p:nvSpPr>
        <p:spPr/>
        <p:txBody>
          <a:bodyPr/>
          <a:lstStyle/>
          <a:p>
            <a:fld id="{B5D1EE64-2AC8-478B-9513-F2665BF20444}" type="slidenum">
              <a:rPr lang="nb-NO" smtClean="0"/>
              <a:t>‹#›</a:t>
            </a:fld>
            <a:endParaRPr lang="nb-NO" dirty="0"/>
          </a:p>
        </p:txBody>
      </p:sp>
      <p:sp>
        <p:nvSpPr>
          <p:cNvPr id="10" name="Plassholder for tekst 9">
            <a:extLst>
              <a:ext uri="{FF2B5EF4-FFF2-40B4-BE49-F238E27FC236}">
                <a16:creationId xmlns:a16="http://schemas.microsoft.com/office/drawing/2014/main" id="{8E017141-B32F-4A98-9AE0-79D822E49A94}"/>
              </a:ext>
            </a:extLst>
          </p:cNvPr>
          <p:cNvSpPr>
            <a:spLocks noGrp="1"/>
          </p:cNvSpPr>
          <p:nvPr>
            <p:ph type="body" sz="quarter" idx="13"/>
          </p:nvPr>
        </p:nvSpPr>
        <p:spPr>
          <a:xfrm>
            <a:off x="1463040" y="1816417"/>
            <a:ext cx="2626822" cy="340349"/>
          </a:xfrm>
        </p:spPr>
        <p:txBody>
          <a:bodyPr/>
          <a:lstStyle>
            <a:lvl1pPr marL="0" indent="0" algn="ctr">
              <a:lnSpc>
                <a:spcPct val="100000"/>
              </a:lnSpc>
              <a:spcBef>
                <a:spcPts val="0"/>
              </a:spcBef>
              <a:buNone/>
              <a:defRPr sz="2000" spc="10" baseline="0"/>
            </a:lvl1pPr>
          </a:lstStyle>
          <a:p>
            <a:pPr lvl="0"/>
            <a:r>
              <a:rPr lang="nb-NO"/>
              <a:t>Klikk for å redigere tekststiler i malen</a:t>
            </a:r>
          </a:p>
        </p:txBody>
      </p:sp>
      <p:pic>
        <p:nvPicPr>
          <p:cNvPr id="12" name="Grafikk 11">
            <a:extLst>
              <a:ext uri="{FF2B5EF4-FFF2-40B4-BE49-F238E27FC236}">
                <a16:creationId xmlns:a16="http://schemas.microsoft.com/office/drawing/2014/main" id="{BDECC414-8C6C-4E82-8A30-EE5044AC77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00" y="6188400"/>
            <a:ext cx="1702800" cy="165197"/>
          </a:xfrm>
          <a:prstGeom prst="rect">
            <a:avLst/>
          </a:prstGeom>
        </p:spPr>
      </p:pic>
      <p:sp>
        <p:nvSpPr>
          <p:cNvPr id="9" name="Plassholder for tekst 8">
            <a:extLst>
              <a:ext uri="{FF2B5EF4-FFF2-40B4-BE49-F238E27FC236}">
                <a16:creationId xmlns:a16="http://schemas.microsoft.com/office/drawing/2014/main" id="{C9F246A4-8FD7-4D68-B7B2-D82096747D29}"/>
              </a:ext>
            </a:extLst>
          </p:cNvPr>
          <p:cNvSpPr>
            <a:spLocks noGrp="1"/>
          </p:cNvSpPr>
          <p:nvPr>
            <p:ph type="body" sz="quarter" idx="14"/>
          </p:nvPr>
        </p:nvSpPr>
        <p:spPr>
          <a:xfrm>
            <a:off x="1029759" y="2728612"/>
            <a:ext cx="2809703" cy="2853110"/>
          </a:xfrm>
        </p:spPr>
        <p:txBody>
          <a:bodyPr/>
          <a:lstStyle>
            <a:lvl1pPr marL="0" indent="0">
              <a:lnSpc>
                <a:spcPct val="100000"/>
              </a:lnSpc>
              <a:spcBef>
                <a:spcPts val="0"/>
              </a:spcBef>
              <a:buNone/>
              <a:defRPr spc="40" baseline="0"/>
            </a:lvl1pPr>
          </a:lstStyle>
          <a:p>
            <a:pPr lvl="0"/>
            <a:r>
              <a:rPr lang="nb-NO"/>
              <a:t>Klikk for å redigere tekststiler i malen</a:t>
            </a:r>
          </a:p>
        </p:txBody>
      </p:sp>
      <p:sp>
        <p:nvSpPr>
          <p:cNvPr id="14" name="Plassholder for tekst 9">
            <a:extLst>
              <a:ext uri="{FF2B5EF4-FFF2-40B4-BE49-F238E27FC236}">
                <a16:creationId xmlns:a16="http://schemas.microsoft.com/office/drawing/2014/main" id="{A37BE021-DA91-49DD-A6B2-140FD54E56F7}"/>
              </a:ext>
            </a:extLst>
          </p:cNvPr>
          <p:cNvSpPr>
            <a:spLocks noGrp="1"/>
          </p:cNvSpPr>
          <p:nvPr>
            <p:ph type="body" sz="quarter" idx="15"/>
          </p:nvPr>
        </p:nvSpPr>
        <p:spPr>
          <a:xfrm>
            <a:off x="5131722" y="1816416"/>
            <a:ext cx="2626822" cy="340349"/>
          </a:xfrm>
        </p:spPr>
        <p:txBody>
          <a:bodyPr/>
          <a:lstStyle>
            <a:lvl1pPr marL="0" indent="0" algn="ctr">
              <a:lnSpc>
                <a:spcPct val="100000"/>
              </a:lnSpc>
              <a:spcBef>
                <a:spcPts val="0"/>
              </a:spcBef>
              <a:buNone/>
              <a:defRPr sz="2000" spc="10" baseline="0"/>
            </a:lvl1pPr>
          </a:lstStyle>
          <a:p>
            <a:pPr lvl="0"/>
            <a:r>
              <a:rPr lang="nb-NO"/>
              <a:t>Klikk for å redigere tekststiler i malen</a:t>
            </a:r>
          </a:p>
        </p:txBody>
      </p:sp>
      <p:sp>
        <p:nvSpPr>
          <p:cNvPr id="17" name="Plassholder for tekst 9">
            <a:extLst>
              <a:ext uri="{FF2B5EF4-FFF2-40B4-BE49-F238E27FC236}">
                <a16:creationId xmlns:a16="http://schemas.microsoft.com/office/drawing/2014/main" id="{D7AC28E5-5EC4-4363-9035-C3E718405264}"/>
              </a:ext>
            </a:extLst>
          </p:cNvPr>
          <p:cNvSpPr>
            <a:spLocks noGrp="1"/>
          </p:cNvSpPr>
          <p:nvPr>
            <p:ph type="body" sz="quarter" idx="16"/>
          </p:nvPr>
        </p:nvSpPr>
        <p:spPr>
          <a:xfrm>
            <a:off x="8810980" y="1816415"/>
            <a:ext cx="2626822" cy="340349"/>
          </a:xfrm>
        </p:spPr>
        <p:txBody>
          <a:bodyPr/>
          <a:lstStyle>
            <a:lvl1pPr marL="0" indent="0" algn="ctr">
              <a:lnSpc>
                <a:spcPct val="100000"/>
              </a:lnSpc>
              <a:spcBef>
                <a:spcPts val="0"/>
              </a:spcBef>
              <a:buNone/>
              <a:defRPr sz="2000" spc="10" baseline="0"/>
            </a:lvl1pPr>
          </a:lstStyle>
          <a:p>
            <a:pPr lvl="0"/>
            <a:r>
              <a:rPr lang="nb-NO"/>
              <a:t>Klikk for å redigere tekststiler i malen</a:t>
            </a:r>
          </a:p>
        </p:txBody>
      </p:sp>
      <p:sp>
        <p:nvSpPr>
          <p:cNvPr id="18" name="Plassholder for tekst 8">
            <a:extLst>
              <a:ext uri="{FF2B5EF4-FFF2-40B4-BE49-F238E27FC236}">
                <a16:creationId xmlns:a16="http://schemas.microsoft.com/office/drawing/2014/main" id="{FAE066E8-D311-4991-BA16-32168CB536BB}"/>
              </a:ext>
            </a:extLst>
          </p:cNvPr>
          <p:cNvSpPr>
            <a:spLocks noGrp="1"/>
          </p:cNvSpPr>
          <p:nvPr>
            <p:ph type="body" sz="quarter" idx="17"/>
          </p:nvPr>
        </p:nvSpPr>
        <p:spPr>
          <a:xfrm>
            <a:off x="4716087" y="2722053"/>
            <a:ext cx="2809703" cy="2853110"/>
          </a:xfrm>
        </p:spPr>
        <p:txBody>
          <a:bodyPr/>
          <a:lstStyle>
            <a:lvl1pPr marL="0" indent="0">
              <a:lnSpc>
                <a:spcPct val="100000"/>
              </a:lnSpc>
              <a:spcBef>
                <a:spcPts val="0"/>
              </a:spcBef>
              <a:buNone/>
              <a:defRPr spc="40" baseline="0"/>
            </a:lvl1pPr>
          </a:lstStyle>
          <a:p>
            <a:pPr lvl="0"/>
            <a:r>
              <a:rPr lang="nb-NO"/>
              <a:t>Klikk for å redigere tekststiler i malen</a:t>
            </a:r>
          </a:p>
        </p:txBody>
      </p:sp>
      <p:sp>
        <p:nvSpPr>
          <p:cNvPr id="19" name="Plassholder for tekst 8">
            <a:extLst>
              <a:ext uri="{FF2B5EF4-FFF2-40B4-BE49-F238E27FC236}">
                <a16:creationId xmlns:a16="http://schemas.microsoft.com/office/drawing/2014/main" id="{B1E80482-6E62-4F45-9EDC-99F26AD27899}"/>
              </a:ext>
            </a:extLst>
          </p:cNvPr>
          <p:cNvSpPr>
            <a:spLocks noGrp="1"/>
          </p:cNvSpPr>
          <p:nvPr>
            <p:ph type="body" sz="quarter" idx="18"/>
          </p:nvPr>
        </p:nvSpPr>
        <p:spPr>
          <a:xfrm>
            <a:off x="8393084" y="2729124"/>
            <a:ext cx="2809703" cy="2853110"/>
          </a:xfrm>
        </p:spPr>
        <p:txBody>
          <a:bodyPr/>
          <a:lstStyle>
            <a:lvl1pPr marL="0" indent="0">
              <a:lnSpc>
                <a:spcPct val="100000"/>
              </a:lnSpc>
              <a:spcBef>
                <a:spcPts val="0"/>
              </a:spcBef>
              <a:buNone/>
              <a:defRPr spc="40" baseline="0"/>
            </a:lvl1pPr>
          </a:lstStyle>
          <a:p>
            <a:pPr lvl="0"/>
            <a:r>
              <a:rPr lang="nb-NO"/>
              <a:t>Klikk for å redigere tekststiler i malen</a:t>
            </a:r>
          </a:p>
        </p:txBody>
      </p:sp>
      <p:sp>
        <p:nvSpPr>
          <p:cNvPr id="21" name="Rektangel: avrundede hjørner 20">
            <a:extLst>
              <a:ext uri="{FF2B5EF4-FFF2-40B4-BE49-F238E27FC236}">
                <a16:creationId xmlns:a16="http://schemas.microsoft.com/office/drawing/2014/main" id="{9EFC9AD2-6952-41ED-BDE4-843B54155806}"/>
              </a:ext>
            </a:extLst>
          </p:cNvPr>
          <p:cNvSpPr/>
          <p:nvPr userDrawn="1"/>
        </p:nvSpPr>
        <p:spPr>
          <a:xfrm>
            <a:off x="5102669" y="1660862"/>
            <a:ext cx="2671200" cy="626400"/>
          </a:xfrm>
          <a:prstGeom prst="roundRect">
            <a:avLst>
              <a:gd name="adj" fmla="val 32631"/>
            </a:avLst>
          </a:prstGeom>
          <a:noFill/>
          <a:ln>
            <a:solidFill>
              <a:srgbClr val="FFF4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ktangel: avrundede hjørner 21">
            <a:extLst>
              <a:ext uri="{FF2B5EF4-FFF2-40B4-BE49-F238E27FC236}">
                <a16:creationId xmlns:a16="http://schemas.microsoft.com/office/drawing/2014/main" id="{1578E3DE-1F5A-488D-8E8A-3F93C7DB9D09}"/>
              </a:ext>
            </a:extLst>
          </p:cNvPr>
          <p:cNvSpPr/>
          <p:nvPr userDrawn="1"/>
        </p:nvSpPr>
        <p:spPr>
          <a:xfrm>
            <a:off x="8781774" y="1669988"/>
            <a:ext cx="2671200" cy="626400"/>
          </a:xfrm>
          <a:prstGeom prst="roundRect">
            <a:avLst>
              <a:gd name="adj" fmla="val 32631"/>
            </a:avLst>
          </a:prstGeom>
          <a:noFill/>
          <a:ln>
            <a:solidFill>
              <a:srgbClr val="E9F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bilde 6">
            <a:extLst>
              <a:ext uri="{FF2B5EF4-FFF2-40B4-BE49-F238E27FC236}">
                <a16:creationId xmlns:a16="http://schemas.microsoft.com/office/drawing/2014/main" id="{2A89F757-BD5A-49BA-A29C-BBC0A2986D2A}"/>
              </a:ext>
            </a:extLst>
          </p:cNvPr>
          <p:cNvSpPr>
            <a:spLocks noGrp="1"/>
          </p:cNvSpPr>
          <p:nvPr>
            <p:ph type="pic" sz="quarter" idx="19" hasCustomPrompt="1"/>
          </p:nvPr>
        </p:nvSpPr>
        <p:spPr>
          <a:xfrm>
            <a:off x="727200" y="1670399"/>
            <a:ext cx="619200" cy="619200"/>
          </a:xfrm>
        </p:spPr>
        <p:txBody>
          <a:bodyPr/>
          <a:lstStyle>
            <a:lvl1pPr marL="0" indent="0">
              <a:buNone/>
              <a:defRPr/>
            </a:lvl1pPr>
          </a:lstStyle>
          <a:p>
            <a:r>
              <a:rPr lang="nb-NO" dirty="0"/>
              <a:t>Ikon</a:t>
            </a:r>
          </a:p>
        </p:txBody>
      </p:sp>
      <p:sp>
        <p:nvSpPr>
          <p:cNvPr id="30" name="Plassholder for bilde 6">
            <a:extLst>
              <a:ext uri="{FF2B5EF4-FFF2-40B4-BE49-F238E27FC236}">
                <a16:creationId xmlns:a16="http://schemas.microsoft.com/office/drawing/2014/main" id="{7891C0F8-0E49-464F-964C-27C08DD15575}"/>
              </a:ext>
            </a:extLst>
          </p:cNvPr>
          <p:cNvSpPr>
            <a:spLocks noGrp="1"/>
          </p:cNvSpPr>
          <p:nvPr>
            <p:ph type="pic" sz="quarter" idx="20" hasCustomPrompt="1"/>
          </p:nvPr>
        </p:nvSpPr>
        <p:spPr>
          <a:xfrm>
            <a:off x="4406400" y="1670400"/>
            <a:ext cx="619200" cy="619200"/>
          </a:xfrm>
        </p:spPr>
        <p:txBody>
          <a:bodyPr/>
          <a:lstStyle>
            <a:lvl1pPr marL="0" indent="0">
              <a:buNone/>
              <a:defRPr/>
            </a:lvl1pPr>
          </a:lstStyle>
          <a:p>
            <a:r>
              <a:rPr lang="nb-NO" dirty="0"/>
              <a:t>Ikon</a:t>
            </a:r>
          </a:p>
        </p:txBody>
      </p:sp>
      <p:sp>
        <p:nvSpPr>
          <p:cNvPr id="32" name="Plassholder for bilde 6">
            <a:extLst>
              <a:ext uri="{FF2B5EF4-FFF2-40B4-BE49-F238E27FC236}">
                <a16:creationId xmlns:a16="http://schemas.microsoft.com/office/drawing/2014/main" id="{5541BA81-A38F-4C15-B030-2CB5627B2265}"/>
              </a:ext>
            </a:extLst>
          </p:cNvPr>
          <p:cNvSpPr>
            <a:spLocks noGrp="1"/>
          </p:cNvSpPr>
          <p:nvPr>
            <p:ph type="pic" sz="quarter" idx="21" hasCustomPrompt="1"/>
          </p:nvPr>
        </p:nvSpPr>
        <p:spPr>
          <a:xfrm>
            <a:off x="8080168" y="1670470"/>
            <a:ext cx="619200" cy="619200"/>
          </a:xfrm>
        </p:spPr>
        <p:txBody>
          <a:bodyPr/>
          <a:lstStyle>
            <a:lvl1pPr marL="0" indent="0">
              <a:buNone/>
              <a:defRPr/>
            </a:lvl1pPr>
          </a:lstStyle>
          <a:p>
            <a:r>
              <a:rPr lang="nb-NO" dirty="0"/>
              <a:t>Ikon</a:t>
            </a:r>
          </a:p>
        </p:txBody>
      </p:sp>
      <p:pic>
        <p:nvPicPr>
          <p:cNvPr id="3" name="Picture 2" descr="Shape&#10;&#10;Description automatically generated with medium confidence">
            <a:extLst>
              <a:ext uri="{FF2B5EF4-FFF2-40B4-BE49-F238E27FC236}">
                <a16:creationId xmlns:a16="http://schemas.microsoft.com/office/drawing/2014/main" id="{047BAAD9-16CF-0C47-0E9B-F8DAD7C0ADC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26029" y="5718093"/>
            <a:ext cx="1898451" cy="976560"/>
          </a:xfrm>
          <a:prstGeom prst="rect">
            <a:avLst/>
          </a:prstGeom>
        </p:spPr>
      </p:pic>
    </p:spTree>
    <p:extLst>
      <p:ext uri="{BB962C8B-B14F-4D97-AF65-F5344CB8AC3E}">
        <p14:creationId xmlns:p14="http://schemas.microsoft.com/office/powerpoint/2010/main" val="3589397372"/>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tel med 3 tekstbokser">
    <p:spTree>
      <p:nvGrpSpPr>
        <p:cNvPr id="1" name=""/>
        <p:cNvGrpSpPr/>
        <p:nvPr/>
      </p:nvGrpSpPr>
      <p:grpSpPr>
        <a:xfrm>
          <a:off x="0" y="0"/>
          <a:ext cx="0" cy="0"/>
          <a:chOff x="0" y="0"/>
          <a:chExt cx="0" cy="0"/>
        </a:xfrm>
      </p:grpSpPr>
      <p:sp>
        <p:nvSpPr>
          <p:cNvPr id="37" name="Rektangel: avrundede hjørner 36">
            <a:extLst>
              <a:ext uri="{FF2B5EF4-FFF2-40B4-BE49-F238E27FC236}">
                <a16:creationId xmlns:a16="http://schemas.microsoft.com/office/drawing/2014/main" id="{26C9014B-C787-4FAF-A37A-6FC3D12CCAEB}"/>
              </a:ext>
            </a:extLst>
          </p:cNvPr>
          <p:cNvSpPr/>
          <p:nvPr userDrawn="1"/>
        </p:nvSpPr>
        <p:spPr>
          <a:xfrm>
            <a:off x="7387200" y="4100400"/>
            <a:ext cx="3391200" cy="1011600"/>
          </a:xfrm>
          <a:prstGeom prst="roundRect">
            <a:avLst>
              <a:gd name="adj" fmla="val 41571"/>
            </a:avLst>
          </a:prstGeom>
          <a:solidFill>
            <a:srgbClr val="D5EE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6" name="Rektangel: avrundede hjørner 35">
            <a:extLst>
              <a:ext uri="{FF2B5EF4-FFF2-40B4-BE49-F238E27FC236}">
                <a16:creationId xmlns:a16="http://schemas.microsoft.com/office/drawing/2014/main" id="{11F1EEF8-967F-45E2-ACFB-31A9222401FD}"/>
              </a:ext>
            </a:extLst>
          </p:cNvPr>
          <p:cNvSpPr/>
          <p:nvPr userDrawn="1"/>
        </p:nvSpPr>
        <p:spPr>
          <a:xfrm>
            <a:off x="7387200" y="2887200"/>
            <a:ext cx="3391200" cy="1011600"/>
          </a:xfrm>
          <a:prstGeom prst="roundRect">
            <a:avLst>
              <a:gd name="adj" fmla="val 41571"/>
            </a:avLst>
          </a:prstGeom>
          <a:solidFill>
            <a:srgbClr val="D5EE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5" name="Rektangel: avrundede hjørner 34">
            <a:extLst>
              <a:ext uri="{FF2B5EF4-FFF2-40B4-BE49-F238E27FC236}">
                <a16:creationId xmlns:a16="http://schemas.microsoft.com/office/drawing/2014/main" id="{00B0FD74-1F9E-4D51-A71D-F1465018D7FD}"/>
              </a:ext>
            </a:extLst>
          </p:cNvPr>
          <p:cNvSpPr/>
          <p:nvPr userDrawn="1"/>
        </p:nvSpPr>
        <p:spPr>
          <a:xfrm>
            <a:off x="7387200" y="1670400"/>
            <a:ext cx="3391200" cy="1011600"/>
          </a:xfrm>
          <a:prstGeom prst="roundRect">
            <a:avLst>
              <a:gd name="adj" fmla="val 41571"/>
            </a:avLst>
          </a:prstGeom>
          <a:solidFill>
            <a:srgbClr val="D5EE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4" name="Grafikk 23">
            <a:extLst>
              <a:ext uri="{FF2B5EF4-FFF2-40B4-BE49-F238E27FC236}">
                <a16:creationId xmlns:a16="http://schemas.microsoft.com/office/drawing/2014/main" id="{0D63D66F-7897-4A45-94A4-740131E252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01200" y="2232000"/>
            <a:ext cx="1004400" cy="2326648"/>
          </a:xfrm>
          <a:prstGeom prst="rect">
            <a:avLst/>
          </a:prstGeom>
        </p:spPr>
      </p:pic>
      <p:sp>
        <p:nvSpPr>
          <p:cNvPr id="34" name="Ellipse 33">
            <a:extLst>
              <a:ext uri="{FF2B5EF4-FFF2-40B4-BE49-F238E27FC236}">
                <a16:creationId xmlns:a16="http://schemas.microsoft.com/office/drawing/2014/main" id="{676EFC01-747C-4ECE-A250-B7903F773026}"/>
              </a:ext>
            </a:extLst>
          </p:cNvPr>
          <p:cNvSpPr/>
          <p:nvPr userDrawn="1"/>
        </p:nvSpPr>
        <p:spPr>
          <a:xfrm>
            <a:off x="6282000" y="4100400"/>
            <a:ext cx="1015200" cy="1011600"/>
          </a:xfrm>
          <a:prstGeom prst="ellipse">
            <a:avLst/>
          </a:prstGeom>
          <a:solidFill>
            <a:srgbClr val="D5EE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3" name="Ellipse 32">
            <a:extLst>
              <a:ext uri="{FF2B5EF4-FFF2-40B4-BE49-F238E27FC236}">
                <a16:creationId xmlns:a16="http://schemas.microsoft.com/office/drawing/2014/main" id="{B44D35D4-B350-4F63-996A-C4C4B8A5FB6F}"/>
              </a:ext>
            </a:extLst>
          </p:cNvPr>
          <p:cNvSpPr/>
          <p:nvPr userDrawn="1"/>
        </p:nvSpPr>
        <p:spPr>
          <a:xfrm>
            <a:off x="6282000" y="2887200"/>
            <a:ext cx="1015200" cy="1011600"/>
          </a:xfrm>
          <a:prstGeom prst="ellipse">
            <a:avLst/>
          </a:prstGeom>
          <a:solidFill>
            <a:srgbClr val="D5EE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Ellipse 10">
            <a:extLst>
              <a:ext uri="{FF2B5EF4-FFF2-40B4-BE49-F238E27FC236}">
                <a16:creationId xmlns:a16="http://schemas.microsoft.com/office/drawing/2014/main" id="{14D93123-79EF-4EB6-9F8C-91E8C34E1BBE}"/>
              </a:ext>
            </a:extLst>
          </p:cNvPr>
          <p:cNvSpPr/>
          <p:nvPr userDrawn="1"/>
        </p:nvSpPr>
        <p:spPr>
          <a:xfrm>
            <a:off x="6282000" y="1670400"/>
            <a:ext cx="1015200" cy="1011600"/>
          </a:xfrm>
          <a:prstGeom prst="ellipse">
            <a:avLst/>
          </a:prstGeom>
          <a:solidFill>
            <a:srgbClr val="D5EE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Plassholder for tekst 8">
            <a:extLst>
              <a:ext uri="{FF2B5EF4-FFF2-40B4-BE49-F238E27FC236}">
                <a16:creationId xmlns:a16="http://schemas.microsoft.com/office/drawing/2014/main" id="{BF7D4648-2719-466D-AC86-7016403BB3D1}"/>
              </a:ext>
            </a:extLst>
          </p:cNvPr>
          <p:cNvSpPr>
            <a:spLocks noGrp="1"/>
          </p:cNvSpPr>
          <p:nvPr>
            <p:ph type="body" sz="quarter" idx="22"/>
          </p:nvPr>
        </p:nvSpPr>
        <p:spPr>
          <a:xfrm>
            <a:off x="1455573" y="2923001"/>
            <a:ext cx="3297425" cy="902230"/>
          </a:xfrm>
        </p:spPr>
        <p:txBody>
          <a:bodyPr anchor="ctr"/>
          <a:lstStyle>
            <a:lvl1pPr marL="0" indent="0" algn="ctr">
              <a:lnSpc>
                <a:spcPct val="100000"/>
              </a:lnSpc>
              <a:spcBef>
                <a:spcPts val="0"/>
              </a:spcBef>
              <a:buNone/>
              <a:defRPr sz="2800" spc="20" baseline="0"/>
            </a:lvl1pPr>
          </a:lstStyle>
          <a:p>
            <a:pPr lvl="0"/>
            <a:r>
              <a:rPr lang="nb-NO"/>
              <a:t>Klikk for å redigere tekststiler i malen</a:t>
            </a:r>
          </a:p>
        </p:txBody>
      </p:sp>
      <p:sp>
        <p:nvSpPr>
          <p:cNvPr id="2" name="Tittel 1">
            <a:extLst>
              <a:ext uri="{FF2B5EF4-FFF2-40B4-BE49-F238E27FC236}">
                <a16:creationId xmlns:a16="http://schemas.microsoft.com/office/drawing/2014/main" id="{99022222-5CAC-4F94-8F4F-5BF43DA49142}"/>
              </a:ext>
            </a:extLst>
          </p:cNvPr>
          <p:cNvSpPr>
            <a:spLocks noGrp="1"/>
          </p:cNvSpPr>
          <p:nvPr>
            <p:ph type="ctrTitle"/>
          </p:nvPr>
        </p:nvSpPr>
        <p:spPr>
          <a:xfrm>
            <a:off x="721564" y="425482"/>
            <a:ext cx="10475169" cy="761160"/>
          </a:xfrm>
        </p:spPr>
        <p:txBody>
          <a:bodyPr anchor="b"/>
          <a:lstStyle>
            <a:lvl1pPr algn="l">
              <a:lnSpc>
                <a:spcPct val="93000"/>
              </a:lnSpc>
              <a:defRPr sz="3600" b="0" spc="30" baseline="0">
                <a:latin typeface="+mn-lt"/>
              </a:defRPr>
            </a:lvl1pPr>
          </a:lstStyle>
          <a:p>
            <a:r>
              <a:rPr lang="nb-NO"/>
              <a:t>Klikk for å redigere tittelstil</a:t>
            </a:r>
            <a:endParaRPr lang="nb-NO" dirty="0"/>
          </a:p>
        </p:txBody>
      </p:sp>
      <p:sp>
        <p:nvSpPr>
          <p:cNvPr id="4" name="Plassholder for dato 3">
            <a:extLst>
              <a:ext uri="{FF2B5EF4-FFF2-40B4-BE49-F238E27FC236}">
                <a16:creationId xmlns:a16="http://schemas.microsoft.com/office/drawing/2014/main" id="{4869AC60-9288-4133-BB6A-E8393F265770}"/>
              </a:ext>
            </a:extLst>
          </p:cNvPr>
          <p:cNvSpPr>
            <a:spLocks noGrp="1"/>
          </p:cNvSpPr>
          <p:nvPr>
            <p:ph type="dt" sz="half" idx="10"/>
          </p:nvPr>
        </p:nvSpPr>
        <p:spPr/>
        <p:txBody>
          <a:bodyPr/>
          <a:lstStyle/>
          <a:p>
            <a:fld id="{E66C368E-3D97-4BB7-A812-CBA2419E65F8}" type="datetime1">
              <a:rPr lang="nb-NO" smtClean="0"/>
              <a:t>05.05.2025</a:t>
            </a:fld>
            <a:endParaRPr lang="nb-NO"/>
          </a:p>
        </p:txBody>
      </p:sp>
      <p:sp>
        <p:nvSpPr>
          <p:cNvPr id="5" name="Plassholder for bunntekst 4">
            <a:extLst>
              <a:ext uri="{FF2B5EF4-FFF2-40B4-BE49-F238E27FC236}">
                <a16:creationId xmlns:a16="http://schemas.microsoft.com/office/drawing/2014/main" id="{864B45AC-8403-4951-8247-EBE93C5C2D4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95BB99E-7437-46CA-B207-86A643EB375F}"/>
              </a:ext>
            </a:extLst>
          </p:cNvPr>
          <p:cNvSpPr>
            <a:spLocks noGrp="1"/>
          </p:cNvSpPr>
          <p:nvPr>
            <p:ph type="sldNum" sz="quarter" idx="12"/>
          </p:nvPr>
        </p:nvSpPr>
        <p:spPr/>
        <p:txBody>
          <a:bodyPr/>
          <a:lstStyle/>
          <a:p>
            <a:fld id="{B5D1EE64-2AC8-478B-9513-F2665BF20444}" type="slidenum">
              <a:rPr lang="nb-NO" smtClean="0"/>
              <a:t>‹#›</a:t>
            </a:fld>
            <a:endParaRPr lang="nb-NO" dirty="0"/>
          </a:p>
        </p:txBody>
      </p:sp>
      <p:pic>
        <p:nvPicPr>
          <p:cNvPr id="12" name="Grafikk 11">
            <a:extLst>
              <a:ext uri="{FF2B5EF4-FFF2-40B4-BE49-F238E27FC236}">
                <a16:creationId xmlns:a16="http://schemas.microsoft.com/office/drawing/2014/main" id="{BDECC414-8C6C-4E82-8A30-EE5044AC777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0000" y="6188400"/>
            <a:ext cx="1702800" cy="165197"/>
          </a:xfrm>
          <a:prstGeom prst="rect">
            <a:avLst/>
          </a:prstGeom>
        </p:spPr>
      </p:pic>
      <p:sp>
        <p:nvSpPr>
          <p:cNvPr id="17" name="Plassholder for tekst 9">
            <a:extLst>
              <a:ext uri="{FF2B5EF4-FFF2-40B4-BE49-F238E27FC236}">
                <a16:creationId xmlns:a16="http://schemas.microsoft.com/office/drawing/2014/main" id="{D7AC28E5-5EC4-4363-9035-C3E718405264}"/>
              </a:ext>
            </a:extLst>
          </p:cNvPr>
          <p:cNvSpPr>
            <a:spLocks noGrp="1"/>
          </p:cNvSpPr>
          <p:nvPr>
            <p:ph type="body" sz="quarter" idx="16" hasCustomPrompt="1"/>
          </p:nvPr>
        </p:nvSpPr>
        <p:spPr>
          <a:xfrm>
            <a:off x="6531430" y="1940631"/>
            <a:ext cx="531845" cy="593727"/>
          </a:xfrm>
        </p:spPr>
        <p:txBody>
          <a:bodyPr/>
          <a:lstStyle>
            <a:lvl1pPr marL="0" indent="0" algn="ctr">
              <a:lnSpc>
                <a:spcPct val="100000"/>
              </a:lnSpc>
              <a:spcBef>
                <a:spcPts val="0"/>
              </a:spcBef>
              <a:buNone/>
              <a:defRPr sz="2800" spc="10" baseline="0"/>
            </a:lvl1pPr>
          </a:lstStyle>
          <a:p>
            <a:pPr lvl="0"/>
            <a:r>
              <a:rPr lang="nb-NO" dirty="0"/>
              <a:t>1</a:t>
            </a:r>
          </a:p>
        </p:txBody>
      </p:sp>
      <p:sp>
        <p:nvSpPr>
          <p:cNvPr id="18" name="Plassholder for tekst 8">
            <a:extLst>
              <a:ext uri="{FF2B5EF4-FFF2-40B4-BE49-F238E27FC236}">
                <a16:creationId xmlns:a16="http://schemas.microsoft.com/office/drawing/2014/main" id="{FAE066E8-D311-4991-BA16-32168CB536BB}"/>
              </a:ext>
            </a:extLst>
          </p:cNvPr>
          <p:cNvSpPr>
            <a:spLocks noGrp="1"/>
          </p:cNvSpPr>
          <p:nvPr>
            <p:ph type="body" sz="quarter" idx="17"/>
          </p:nvPr>
        </p:nvSpPr>
        <p:spPr>
          <a:xfrm>
            <a:off x="7607223" y="1884645"/>
            <a:ext cx="2964361" cy="661833"/>
          </a:xfrm>
        </p:spPr>
        <p:txBody>
          <a:bodyPr/>
          <a:lstStyle>
            <a:lvl1pPr marL="0" indent="0">
              <a:lnSpc>
                <a:spcPct val="100000"/>
              </a:lnSpc>
              <a:spcBef>
                <a:spcPts val="0"/>
              </a:spcBef>
              <a:buNone/>
              <a:defRPr spc="20" baseline="0"/>
            </a:lvl1pPr>
          </a:lstStyle>
          <a:p>
            <a:pPr lvl="0"/>
            <a:r>
              <a:rPr lang="nb-NO"/>
              <a:t>Klikk for å redigere tekststiler i malen</a:t>
            </a:r>
          </a:p>
        </p:txBody>
      </p:sp>
      <p:sp>
        <p:nvSpPr>
          <p:cNvPr id="22" name="Rektangel: avrundede hjørner 21">
            <a:extLst>
              <a:ext uri="{FF2B5EF4-FFF2-40B4-BE49-F238E27FC236}">
                <a16:creationId xmlns:a16="http://schemas.microsoft.com/office/drawing/2014/main" id="{1578E3DE-1F5A-488D-8E8A-3F93C7DB9D09}"/>
              </a:ext>
            </a:extLst>
          </p:cNvPr>
          <p:cNvSpPr/>
          <p:nvPr userDrawn="1"/>
        </p:nvSpPr>
        <p:spPr>
          <a:xfrm>
            <a:off x="1414800" y="2887200"/>
            <a:ext cx="3391200" cy="1011600"/>
          </a:xfrm>
          <a:prstGeom prst="roundRect">
            <a:avLst>
              <a:gd name="adj" fmla="val 1602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tekst 9">
            <a:extLst>
              <a:ext uri="{FF2B5EF4-FFF2-40B4-BE49-F238E27FC236}">
                <a16:creationId xmlns:a16="http://schemas.microsoft.com/office/drawing/2014/main" id="{6A06CC41-BC74-482E-BD33-86D642A7043F}"/>
              </a:ext>
            </a:extLst>
          </p:cNvPr>
          <p:cNvSpPr>
            <a:spLocks noGrp="1"/>
          </p:cNvSpPr>
          <p:nvPr>
            <p:ph type="body" sz="quarter" idx="18" hasCustomPrompt="1"/>
          </p:nvPr>
        </p:nvSpPr>
        <p:spPr>
          <a:xfrm>
            <a:off x="6531430" y="3166510"/>
            <a:ext cx="531845" cy="593727"/>
          </a:xfrm>
        </p:spPr>
        <p:txBody>
          <a:bodyPr/>
          <a:lstStyle>
            <a:lvl1pPr marL="0" indent="0" algn="ctr">
              <a:lnSpc>
                <a:spcPct val="100000"/>
              </a:lnSpc>
              <a:spcBef>
                <a:spcPts val="0"/>
              </a:spcBef>
              <a:buNone/>
              <a:defRPr sz="2800" spc="10" baseline="0"/>
            </a:lvl1pPr>
          </a:lstStyle>
          <a:p>
            <a:pPr lvl="0"/>
            <a:r>
              <a:rPr lang="nb-NO" dirty="0"/>
              <a:t>2</a:t>
            </a:r>
          </a:p>
        </p:txBody>
      </p:sp>
      <p:sp>
        <p:nvSpPr>
          <p:cNvPr id="28" name="Plassholder for tekst 9">
            <a:extLst>
              <a:ext uri="{FF2B5EF4-FFF2-40B4-BE49-F238E27FC236}">
                <a16:creationId xmlns:a16="http://schemas.microsoft.com/office/drawing/2014/main" id="{453897F7-3A4F-4586-A96D-B614617F8ED3}"/>
              </a:ext>
            </a:extLst>
          </p:cNvPr>
          <p:cNvSpPr>
            <a:spLocks noGrp="1"/>
          </p:cNvSpPr>
          <p:nvPr>
            <p:ph type="body" sz="quarter" idx="19" hasCustomPrompt="1"/>
          </p:nvPr>
        </p:nvSpPr>
        <p:spPr>
          <a:xfrm>
            <a:off x="6531431" y="4373727"/>
            <a:ext cx="531845" cy="600268"/>
          </a:xfrm>
        </p:spPr>
        <p:txBody>
          <a:bodyPr/>
          <a:lstStyle>
            <a:lvl1pPr marL="0" indent="0" algn="ctr">
              <a:lnSpc>
                <a:spcPct val="100000"/>
              </a:lnSpc>
              <a:spcBef>
                <a:spcPts val="0"/>
              </a:spcBef>
              <a:buNone/>
              <a:defRPr sz="2800" spc="10" baseline="0"/>
            </a:lvl1pPr>
          </a:lstStyle>
          <a:p>
            <a:pPr lvl="0"/>
            <a:r>
              <a:rPr lang="nb-NO" dirty="0"/>
              <a:t>3</a:t>
            </a:r>
          </a:p>
        </p:txBody>
      </p:sp>
      <p:sp>
        <p:nvSpPr>
          <p:cNvPr id="30" name="Plassholder for tekst 8">
            <a:extLst>
              <a:ext uri="{FF2B5EF4-FFF2-40B4-BE49-F238E27FC236}">
                <a16:creationId xmlns:a16="http://schemas.microsoft.com/office/drawing/2014/main" id="{E304033B-7734-4643-936C-EA8372A2FD9A}"/>
              </a:ext>
            </a:extLst>
          </p:cNvPr>
          <p:cNvSpPr>
            <a:spLocks noGrp="1"/>
          </p:cNvSpPr>
          <p:nvPr>
            <p:ph type="body" sz="quarter" idx="20"/>
          </p:nvPr>
        </p:nvSpPr>
        <p:spPr>
          <a:xfrm>
            <a:off x="7607223" y="3105301"/>
            <a:ext cx="2964361" cy="654936"/>
          </a:xfrm>
        </p:spPr>
        <p:txBody>
          <a:bodyPr/>
          <a:lstStyle>
            <a:lvl1pPr marL="0" indent="0">
              <a:lnSpc>
                <a:spcPct val="100000"/>
              </a:lnSpc>
              <a:spcBef>
                <a:spcPts val="0"/>
              </a:spcBef>
              <a:buNone/>
              <a:defRPr spc="20" baseline="0"/>
            </a:lvl1pPr>
          </a:lstStyle>
          <a:p>
            <a:pPr lvl="0"/>
            <a:r>
              <a:rPr lang="nb-NO"/>
              <a:t>Klikk for å redigere tekststiler i malen</a:t>
            </a:r>
          </a:p>
        </p:txBody>
      </p:sp>
      <p:sp>
        <p:nvSpPr>
          <p:cNvPr id="31" name="Plassholder for tekst 8">
            <a:extLst>
              <a:ext uri="{FF2B5EF4-FFF2-40B4-BE49-F238E27FC236}">
                <a16:creationId xmlns:a16="http://schemas.microsoft.com/office/drawing/2014/main" id="{5AB0C071-2ECB-47D8-8F58-14A10EDC0012}"/>
              </a:ext>
            </a:extLst>
          </p:cNvPr>
          <p:cNvSpPr>
            <a:spLocks noGrp="1"/>
          </p:cNvSpPr>
          <p:nvPr>
            <p:ph type="body" sz="quarter" idx="21"/>
          </p:nvPr>
        </p:nvSpPr>
        <p:spPr>
          <a:xfrm>
            <a:off x="7607222" y="4319059"/>
            <a:ext cx="2964361" cy="654936"/>
          </a:xfrm>
        </p:spPr>
        <p:txBody>
          <a:bodyPr/>
          <a:lstStyle>
            <a:lvl1pPr marL="0" indent="0">
              <a:lnSpc>
                <a:spcPct val="100000"/>
              </a:lnSpc>
              <a:spcBef>
                <a:spcPts val="0"/>
              </a:spcBef>
              <a:buNone/>
              <a:defRPr spc="20" baseline="0"/>
            </a:lvl1pPr>
          </a:lstStyle>
          <a:p>
            <a:pPr lvl="0"/>
            <a:r>
              <a:rPr lang="nb-NO"/>
              <a:t>Klikk for å redigere tekststiler i malen</a:t>
            </a:r>
          </a:p>
        </p:txBody>
      </p:sp>
      <p:pic>
        <p:nvPicPr>
          <p:cNvPr id="3" name="Picture 2" descr="Shape&#10;&#10;Description automatically generated with medium confidence">
            <a:extLst>
              <a:ext uri="{FF2B5EF4-FFF2-40B4-BE49-F238E27FC236}">
                <a16:creationId xmlns:a16="http://schemas.microsoft.com/office/drawing/2014/main" id="{BA1FC0D6-E6B5-DA6C-2A35-DD353A7C02B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26029" y="5718093"/>
            <a:ext cx="1898451" cy="976560"/>
          </a:xfrm>
          <a:prstGeom prst="rect">
            <a:avLst/>
          </a:prstGeom>
        </p:spPr>
      </p:pic>
    </p:spTree>
    <p:extLst>
      <p:ext uri="{BB962C8B-B14F-4D97-AF65-F5344CB8AC3E}">
        <p14:creationId xmlns:p14="http://schemas.microsoft.com/office/powerpoint/2010/main" val="186533240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med bilde lys blå bakgrunn">
    <p:bg>
      <p:bgPr>
        <a:solidFill>
          <a:srgbClr val="D5EEF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022222-5CAC-4F94-8F4F-5BF43DA49142}"/>
              </a:ext>
            </a:extLst>
          </p:cNvPr>
          <p:cNvSpPr>
            <a:spLocks noGrp="1"/>
          </p:cNvSpPr>
          <p:nvPr>
            <p:ph type="ctrTitle"/>
          </p:nvPr>
        </p:nvSpPr>
        <p:spPr>
          <a:xfrm>
            <a:off x="730899" y="1346302"/>
            <a:ext cx="4055706" cy="2387600"/>
          </a:xfrm>
        </p:spPr>
        <p:txBody>
          <a:bodyPr anchor="b"/>
          <a:lstStyle>
            <a:lvl1pPr algn="l">
              <a:lnSpc>
                <a:spcPct val="93000"/>
              </a:lnSpc>
              <a:defRPr sz="5000" b="0" spc="30" baseline="0">
                <a:latin typeface="+mn-lt"/>
              </a:defRPr>
            </a:lvl1pPr>
          </a:lstStyle>
          <a:p>
            <a:r>
              <a:rPr lang="nb-NO"/>
              <a:t>Klikk for å redigere tittelstil</a:t>
            </a:r>
            <a:endParaRPr lang="nb-NO" dirty="0"/>
          </a:p>
        </p:txBody>
      </p:sp>
      <p:sp>
        <p:nvSpPr>
          <p:cNvPr id="4" name="Plassholder for dato 3">
            <a:extLst>
              <a:ext uri="{FF2B5EF4-FFF2-40B4-BE49-F238E27FC236}">
                <a16:creationId xmlns:a16="http://schemas.microsoft.com/office/drawing/2014/main" id="{4869AC60-9288-4133-BB6A-E8393F265770}"/>
              </a:ext>
            </a:extLst>
          </p:cNvPr>
          <p:cNvSpPr>
            <a:spLocks noGrp="1"/>
          </p:cNvSpPr>
          <p:nvPr>
            <p:ph type="dt" sz="half" idx="10"/>
          </p:nvPr>
        </p:nvSpPr>
        <p:spPr/>
        <p:txBody>
          <a:bodyPr/>
          <a:lstStyle/>
          <a:p>
            <a:fld id="{E66C368E-3D97-4BB7-A812-CBA2419E65F8}" type="datetime1">
              <a:rPr lang="nb-NO" smtClean="0"/>
              <a:t>05.05.2025</a:t>
            </a:fld>
            <a:endParaRPr lang="nb-NO"/>
          </a:p>
        </p:txBody>
      </p:sp>
      <p:sp>
        <p:nvSpPr>
          <p:cNvPr id="5" name="Plassholder for bunntekst 4">
            <a:extLst>
              <a:ext uri="{FF2B5EF4-FFF2-40B4-BE49-F238E27FC236}">
                <a16:creationId xmlns:a16="http://schemas.microsoft.com/office/drawing/2014/main" id="{864B45AC-8403-4951-8247-EBE93C5C2D4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95BB99E-7437-46CA-B207-86A643EB375F}"/>
              </a:ext>
            </a:extLst>
          </p:cNvPr>
          <p:cNvSpPr>
            <a:spLocks noGrp="1"/>
          </p:cNvSpPr>
          <p:nvPr>
            <p:ph type="sldNum" sz="quarter" idx="12"/>
          </p:nvPr>
        </p:nvSpPr>
        <p:spPr/>
        <p:txBody>
          <a:bodyPr/>
          <a:lstStyle/>
          <a:p>
            <a:fld id="{B5D1EE64-2AC8-478B-9513-F2665BF20444}" type="slidenum">
              <a:rPr lang="nb-NO" smtClean="0"/>
              <a:t>‹#›</a:t>
            </a:fld>
            <a:endParaRPr lang="nb-NO" dirty="0"/>
          </a:p>
        </p:txBody>
      </p:sp>
      <p:sp>
        <p:nvSpPr>
          <p:cNvPr id="10" name="Plassholder for bilde 9">
            <a:extLst>
              <a:ext uri="{FF2B5EF4-FFF2-40B4-BE49-F238E27FC236}">
                <a16:creationId xmlns:a16="http://schemas.microsoft.com/office/drawing/2014/main" id="{5D0B556C-C661-43CD-B6AF-1D6226C297AB}"/>
              </a:ext>
            </a:extLst>
          </p:cNvPr>
          <p:cNvSpPr>
            <a:spLocks noGrp="1"/>
          </p:cNvSpPr>
          <p:nvPr>
            <p:ph type="pic" sz="quarter" idx="13"/>
          </p:nvPr>
        </p:nvSpPr>
        <p:spPr>
          <a:xfrm>
            <a:off x="6027577" y="701998"/>
            <a:ext cx="5433524" cy="5437545"/>
          </a:xfrm>
          <a:prstGeom prst="roundRect">
            <a:avLst>
              <a:gd name="adj" fmla="val 19662"/>
            </a:avLst>
          </a:prstGeom>
          <a:solidFill>
            <a:schemeClr val="bg1"/>
          </a:solidFill>
        </p:spPr>
        <p:txBody>
          <a:bodyPr/>
          <a:lstStyle>
            <a:lvl1pPr marL="0" indent="0" algn="ctr">
              <a:buNone/>
              <a:defRPr/>
            </a:lvl1pPr>
          </a:lstStyle>
          <a:p>
            <a:r>
              <a:rPr lang="nb-NO"/>
              <a:t>Klikk på ikonet for å legge til et bilde</a:t>
            </a:r>
            <a:endParaRPr lang="nb-NO" dirty="0"/>
          </a:p>
        </p:txBody>
      </p:sp>
      <p:pic>
        <p:nvPicPr>
          <p:cNvPr id="13" name="Grafikk 12">
            <a:extLst>
              <a:ext uri="{FF2B5EF4-FFF2-40B4-BE49-F238E27FC236}">
                <a16:creationId xmlns:a16="http://schemas.microsoft.com/office/drawing/2014/main" id="{CD429FD1-084F-4E78-AD6F-B4BD2300F8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00" y="644400"/>
            <a:ext cx="3402000" cy="330045"/>
          </a:xfrm>
          <a:prstGeom prst="rect">
            <a:avLst/>
          </a:prstGeom>
        </p:spPr>
      </p:pic>
    </p:spTree>
    <p:extLst>
      <p:ext uri="{BB962C8B-B14F-4D97-AF65-F5344CB8AC3E}">
        <p14:creationId xmlns:p14="http://schemas.microsoft.com/office/powerpoint/2010/main" val="110838719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med grafikk lys blå bakgrunn">
    <p:bg>
      <p:bgPr>
        <a:solidFill>
          <a:srgbClr val="D5EEF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022222-5CAC-4F94-8F4F-5BF43DA49142}"/>
              </a:ext>
            </a:extLst>
          </p:cNvPr>
          <p:cNvSpPr>
            <a:spLocks noGrp="1"/>
          </p:cNvSpPr>
          <p:nvPr>
            <p:ph type="ctrTitle"/>
          </p:nvPr>
        </p:nvSpPr>
        <p:spPr>
          <a:xfrm>
            <a:off x="730899" y="1346302"/>
            <a:ext cx="4055706" cy="2387600"/>
          </a:xfrm>
        </p:spPr>
        <p:txBody>
          <a:bodyPr anchor="b"/>
          <a:lstStyle>
            <a:lvl1pPr algn="l">
              <a:lnSpc>
                <a:spcPct val="93000"/>
              </a:lnSpc>
              <a:defRPr sz="5000" b="0" spc="30" baseline="0">
                <a:latin typeface="+mn-lt"/>
              </a:defRPr>
            </a:lvl1pPr>
          </a:lstStyle>
          <a:p>
            <a:r>
              <a:rPr lang="nb-NO"/>
              <a:t>Klikk for å redigere tittelstil</a:t>
            </a:r>
            <a:endParaRPr lang="nb-NO" dirty="0"/>
          </a:p>
        </p:txBody>
      </p:sp>
      <p:sp>
        <p:nvSpPr>
          <p:cNvPr id="4" name="Plassholder for dato 3">
            <a:extLst>
              <a:ext uri="{FF2B5EF4-FFF2-40B4-BE49-F238E27FC236}">
                <a16:creationId xmlns:a16="http://schemas.microsoft.com/office/drawing/2014/main" id="{4869AC60-9288-4133-BB6A-E8393F265770}"/>
              </a:ext>
            </a:extLst>
          </p:cNvPr>
          <p:cNvSpPr>
            <a:spLocks noGrp="1"/>
          </p:cNvSpPr>
          <p:nvPr>
            <p:ph type="dt" sz="half" idx="10"/>
          </p:nvPr>
        </p:nvSpPr>
        <p:spPr/>
        <p:txBody>
          <a:bodyPr/>
          <a:lstStyle/>
          <a:p>
            <a:fld id="{E66C368E-3D97-4BB7-A812-CBA2419E65F8}" type="datetime1">
              <a:rPr lang="nb-NO" smtClean="0"/>
              <a:t>05.05.2025</a:t>
            </a:fld>
            <a:endParaRPr lang="nb-NO"/>
          </a:p>
        </p:txBody>
      </p:sp>
      <p:sp>
        <p:nvSpPr>
          <p:cNvPr id="5" name="Plassholder for bunntekst 4">
            <a:extLst>
              <a:ext uri="{FF2B5EF4-FFF2-40B4-BE49-F238E27FC236}">
                <a16:creationId xmlns:a16="http://schemas.microsoft.com/office/drawing/2014/main" id="{864B45AC-8403-4951-8247-EBE93C5C2D4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95BB99E-7437-46CA-B207-86A643EB375F}"/>
              </a:ext>
            </a:extLst>
          </p:cNvPr>
          <p:cNvSpPr>
            <a:spLocks noGrp="1"/>
          </p:cNvSpPr>
          <p:nvPr>
            <p:ph type="sldNum" sz="quarter" idx="12"/>
          </p:nvPr>
        </p:nvSpPr>
        <p:spPr/>
        <p:txBody>
          <a:bodyPr/>
          <a:lstStyle/>
          <a:p>
            <a:fld id="{B5D1EE64-2AC8-478B-9513-F2665BF20444}" type="slidenum">
              <a:rPr lang="nb-NO" smtClean="0"/>
              <a:t>‹#›</a:t>
            </a:fld>
            <a:endParaRPr lang="nb-NO" dirty="0"/>
          </a:p>
        </p:txBody>
      </p:sp>
      <p:pic>
        <p:nvPicPr>
          <p:cNvPr id="13" name="Grafikk 12">
            <a:extLst>
              <a:ext uri="{FF2B5EF4-FFF2-40B4-BE49-F238E27FC236}">
                <a16:creationId xmlns:a16="http://schemas.microsoft.com/office/drawing/2014/main" id="{CD429FD1-084F-4E78-AD6F-B4BD2300F8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00" y="644400"/>
            <a:ext cx="3402000" cy="330045"/>
          </a:xfrm>
          <a:prstGeom prst="rect">
            <a:avLst/>
          </a:prstGeom>
        </p:spPr>
      </p:pic>
      <p:pic>
        <p:nvPicPr>
          <p:cNvPr id="9" name="Grafikk 8">
            <a:extLst>
              <a:ext uri="{FF2B5EF4-FFF2-40B4-BE49-F238E27FC236}">
                <a16:creationId xmlns:a16="http://schemas.microsoft.com/office/drawing/2014/main" id="{CD658573-05C4-45BC-8F7F-A96E4A3D89B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62400" y="727200"/>
            <a:ext cx="5403600" cy="5403600"/>
          </a:xfrm>
          <a:prstGeom prst="rect">
            <a:avLst/>
          </a:prstGeom>
        </p:spPr>
      </p:pic>
    </p:spTree>
    <p:extLst>
      <p:ext uri="{BB962C8B-B14F-4D97-AF65-F5344CB8AC3E}">
        <p14:creationId xmlns:p14="http://schemas.microsoft.com/office/powerpoint/2010/main" val="261967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 med bilde mørk blå bakgrunn">
    <p:bg>
      <p:bgPr>
        <a:solidFill>
          <a:srgbClr val="082141"/>
        </a:solidFill>
        <a:effectLst/>
      </p:bgPr>
    </p:bg>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5D0B556C-C661-43CD-B6AF-1D6226C297AB}"/>
              </a:ext>
            </a:extLst>
          </p:cNvPr>
          <p:cNvSpPr>
            <a:spLocks noGrp="1"/>
          </p:cNvSpPr>
          <p:nvPr>
            <p:ph type="pic" sz="quarter" idx="13"/>
          </p:nvPr>
        </p:nvSpPr>
        <p:spPr>
          <a:xfrm>
            <a:off x="6040800" y="705600"/>
            <a:ext cx="5446800" cy="5446800"/>
          </a:xfrm>
          <a:prstGeom prst="ellipse">
            <a:avLst/>
          </a:prstGeom>
          <a:solidFill>
            <a:schemeClr val="bg1"/>
          </a:solidFill>
        </p:spPr>
        <p:txBody>
          <a:bodyPr/>
          <a:lstStyle>
            <a:lvl1pPr marL="0" indent="0" algn="ctr">
              <a:buNone/>
              <a:defRPr/>
            </a:lvl1pPr>
          </a:lstStyle>
          <a:p>
            <a:r>
              <a:rPr lang="nb-NO"/>
              <a:t>Klikk på ikonet for å legge til et bilde</a:t>
            </a:r>
            <a:endParaRPr lang="nb-NO" dirty="0"/>
          </a:p>
        </p:txBody>
      </p:sp>
      <p:sp>
        <p:nvSpPr>
          <p:cNvPr id="2" name="Tittel 1">
            <a:extLst>
              <a:ext uri="{FF2B5EF4-FFF2-40B4-BE49-F238E27FC236}">
                <a16:creationId xmlns:a16="http://schemas.microsoft.com/office/drawing/2014/main" id="{99022222-5CAC-4F94-8F4F-5BF43DA49142}"/>
              </a:ext>
            </a:extLst>
          </p:cNvPr>
          <p:cNvSpPr>
            <a:spLocks noGrp="1"/>
          </p:cNvSpPr>
          <p:nvPr>
            <p:ph type="ctrTitle"/>
          </p:nvPr>
        </p:nvSpPr>
        <p:spPr>
          <a:xfrm>
            <a:off x="730899" y="1346302"/>
            <a:ext cx="4055706" cy="2387600"/>
          </a:xfrm>
        </p:spPr>
        <p:txBody>
          <a:bodyPr anchor="b"/>
          <a:lstStyle>
            <a:lvl1pPr algn="l">
              <a:lnSpc>
                <a:spcPct val="93000"/>
              </a:lnSpc>
              <a:defRPr sz="5000" b="0" spc="30" baseline="0">
                <a:solidFill>
                  <a:schemeClr val="bg1"/>
                </a:solidFill>
                <a:latin typeface="+mn-lt"/>
              </a:defRPr>
            </a:lvl1pPr>
          </a:lstStyle>
          <a:p>
            <a:r>
              <a:rPr lang="nb-NO"/>
              <a:t>Klikk for å redigere tittelstil</a:t>
            </a:r>
            <a:endParaRPr lang="nb-NO" dirty="0"/>
          </a:p>
        </p:txBody>
      </p:sp>
      <p:sp>
        <p:nvSpPr>
          <p:cNvPr id="4" name="Plassholder for dato 3">
            <a:extLst>
              <a:ext uri="{FF2B5EF4-FFF2-40B4-BE49-F238E27FC236}">
                <a16:creationId xmlns:a16="http://schemas.microsoft.com/office/drawing/2014/main" id="{4869AC60-9288-4133-BB6A-E8393F265770}"/>
              </a:ext>
            </a:extLst>
          </p:cNvPr>
          <p:cNvSpPr>
            <a:spLocks noGrp="1"/>
          </p:cNvSpPr>
          <p:nvPr>
            <p:ph type="dt" sz="half" idx="10"/>
          </p:nvPr>
        </p:nvSpPr>
        <p:spPr/>
        <p:txBody>
          <a:bodyPr/>
          <a:lstStyle>
            <a:lvl1pPr>
              <a:defRPr>
                <a:solidFill>
                  <a:schemeClr val="bg1"/>
                </a:solidFill>
              </a:defRPr>
            </a:lvl1pPr>
          </a:lstStyle>
          <a:p>
            <a:fld id="{E66C368E-3D97-4BB7-A812-CBA2419E65F8}" type="datetime1">
              <a:rPr lang="nb-NO" smtClean="0"/>
              <a:pPr/>
              <a:t>05.05.2025</a:t>
            </a:fld>
            <a:endParaRPr lang="nb-NO" dirty="0"/>
          </a:p>
        </p:txBody>
      </p:sp>
      <p:sp>
        <p:nvSpPr>
          <p:cNvPr id="5" name="Plassholder for bunntekst 4">
            <a:extLst>
              <a:ext uri="{FF2B5EF4-FFF2-40B4-BE49-F238E27FC236}">
                <a16:creationId xmlns:a16="http://schemas.microsoft.com/office/drawing/2014/main" id="{864B45AC-8403-4951-8247-EBE93C5C2D4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595BB99E-7437-46CA-B207-86A643EB375F}"/>
              </a:ext>
            </a:extLst>
          </p:cNvPr>
          <p:cNvSpPr>
            <a:spLocks noGrp="1"/>
          </p:cNvSpPr>
          <p:nvPr>
            <p:ph type="sldNum" sz="quarter" idx="12"/>
          </p:nvPr>
        </p:nvSpPr>
        <p:spPr/>
        <p:txBody>
          <a:bodyPr/>
          <a:lstStyle>
            <a:lvl1pPr>
              <a:defRPr>
                <a:solidFill>
                  <a:schemeClr val="bg1"/>
                </a:solidFill>
              </a:defRPr>
            </a:lvl1pPr>
          </a:lstStyle>
          <a:p>
            <a:fld id="{B5D1EE64-2AC8-478B-9513-F2665BF20444}" type="slidenum">
              <a:rPr lang="nb-NO" smtClean="0"/>
              <a:pPr/>
              <a:t>‹#›</a:t>
            </a:fld>
            <a:endParaRPr lang="nb-NO" dirty="0"/>
          </a:p>
        </p:txBody>
      </p:sp>
      <p:pic>
        <p:nvPicPr>
          <p:cNvPr id="9" name="Grafikk 8">
            <a:extLst>
              <a:ext uri="{FF2B5EF4-FFF2-40B4-BE49-F238E27FC236}">
                <a16:creationId xmlns:a16="http://schemas.microsoft.com/office/drawing/2014/main" id="{CF66FECA-4CC2-4DF4-9910-8C9E73E001C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00" y="644400"/>
            <a:ext cx="3402000" cy="330045"/>
          </a:xfrm>
          <a:prstGeom prst="rect">
            <a:avLst/>
          </a:prstGeom>
        </p:spPr>
      </p:pic>
      <p:pic>
        <p:nvPicPr>
          <p:cNvPr id="12" name="Grafikk 11">
            <a:extLst>
              <a:ext uri="{FF2B5EF4-FFF2-40B4-BE49-F238E27FC236}">
                <a16:creationId xmlns:a16="http://schemas.microsoft.com/office/drawing/2014/main" id="{DD82D8FA-5BD5-4DCE-B2AE-C2B06D76945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0000" y="6037200"/>
            <a:ext cx="2325600" cy="114374"/>
          </a:xfrm>
          <a:prstGeom prst="rect">
            <a:avLst/>
          </a:prstGeom>
        </p:spPr>
      </p:pic>
      <p:pic>
        <p:nvPicPr>
          <p:cNvPr id="3" name="Graphic 2">
            <a:extLst>
              <a:ext uri="{FF2B5EF4-FFF2-40B4-BE49-F238E27FC236}">
                <a16:creationId xmlns:a16="http://schemas.microsoft.com/office/drawing/2014/main" id="{3BDF498A-AA0D-1558-3242-526BDD70868E}"/>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54680" y="5567324"/>
            <a:ext cx="1898867" cy="976560"/>
          </a:xfrm>
          <a:prstGeom prst="rect">
            <a:avLst/>
          </a:prstGeom>
        </p:spPr>
      </p:pic>
    </p:spTree>
    <p:extLst>
      <p:ext uri="{BB962C8B-B14F-4D97-AF65-F5344CB8AC3E}">
        <p14:creationId xmlns:p14="http://schemas.microsoft.com/office/powerpoint/2010/main" val="24748366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 med grafikk mørk blå bakgrunn">
    <p:bg>
      <p:bgPr>
        <a:solidFill>
          <a:srgbClr val="08214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022222-5CAC-4F94-8F4F-5BF43DA49142}"/>
              </a:ext>
            </a:extLst>
          </p:cNvPr>
          <p:cNvSpPr>
            <a:spLocks noGrp="1"/>
          </p:cNvSpPr>
          <p:nvPr>
            <p:ph type="ctrTitle"/>
          </p:nvPr>
        </p:nvSpPr>
        <p:spPr>
          <a:xfrm>
            <a:off x="730899" y="1346302"/>
            <a:ext cx="4055706" cy="2387600"/>
          </a:xfrm>
        </p:spPr>
        <p:txBody>
          <a:bodyPr anchor="b"/>
          <a:lstStyle>
            <a:lvl1pPr algn="l">
              <a:lnSpc>
                <a:spcPct val="93000"/>
              </a:lnSpc>
              <a:defRPr sz="5000" b="0" spc="30" baseline="0">
                <a:solidFill>
                  <a:schemeClr val="bg1"/>
                </a:solidFill>
                <a:latin typeface="+mn-lt"/>
              </a:defRPr>
            </a:lvl1pPr>
          </a:lstStyle>
          <a:p>
            <a:r>
              <a:rPr lang="nb-NO"/>
              <a:t>Klikk for å redigere tittelstil</a:t>
            </a:r>
            <a:endParaRPr lang="nb-NO" dirty="0"/>
          </a:p>
        </p:txBody>
      </p:sp>
      <p:sp>
        <p:nvSpPr>
          <p:cNvPr id="4" name="Plassholder for dato 3">
            <a:extLst>
              <a:ext uri="{FF2B5EF4-FFF2-40B4-BE49-F238E27FC236}">
                <a16:creationId xmlns:a16="http://schemas.microsoft.com/office/drawing/2014/main" id="{4869AC60-9288-4133-BB6A-E8393F265770}"/>
              </a:ext>
            </a:extLst>
          </p:cNvPr>
          <p:cNvSpPr>
            <a:spLocks noGrp="1"/>
          </p:cNvSpPr>
          <p:nvPr>
            <p:ph type="dt" sz="half" idx="10"/>
          </p:nvPr>
        </p:nvSpPr>
        <p:spPr/>
        <p:txBody>
          <a:bodyPr/>
          <a:lstStyle>
            <a:lvl1pPr>
              <a:defRPr>
                <a:solidFill>
                  <a:schemeClr val="bg1"/>
                </a:solidFill>
              </a:defRPr>
            </a:lvl1pPr>
          </a:lstStyle>
          <a:p>
            <a:fld id="{E66C368E-3D97-4BB7-A812-CBA2419E65F8}" type="datetime1">
              <a:rPr lang="nb-NO" smtClean="0"/>
              <a:pPr/>
              <a:t>05.05.2025</a:t>
            </a:fld>
            <a:endParaRPr lang="nb-NO" dirty="0"/>
          </a:p>
        </p:txBody>
      </p:sp>
      <p:sp>
        <p:nvSpPr>
          <p:cNvPr id="5" name="Plassholder for bunntekst 4">
            <a:extLst>
              <a:ext uri="{FF2B5EF4-FFF2-40B4-BE49-F238E27FC236}">
                <a16:creationId xmlns:a16="http://schemas.microsoft.com/office/drawing/2014/main" id="{864B45AC-8403-4951-8247-EBE93C5C2D4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595BB99E-7437-46CA-B207-86A643EB375F}"/>
              </a:ext>
            </a:extLst>
          </p:cNvPr>
          <p:cNvSpPr>
            <a:spLocks noGrp="1"/>
          </p:cNvSpPr>
          <p:nvPr>
            <p:ph type="sldNum" sz="quarter" idx="12"/>
          </p:nvPr>
        </p:nvSpPr>
        <p:spPr/>
        <p:txBody>
          <a:bodyPr/>
          <a:lstStyle>
            <a:lvl1pPr>
              <a:defRPr>
                <a:solidFill>
                  <a:schemeClr val="bg1"/>
                </a:solidFill>
              </a:defRPr>
            </a:lvl1pPr>
          </a:lstStyle>
          <a:p>
            <a:fld id="{B5D1EE64-2AC8-478B-9513-F2665BF20444}" type="slidenum">
              <a:rPr lang="nb-NO" smtClean="0"/>
              <a:pPr/>
              <a:t>‹#›</a:t>
            </a:fld>
            <a:endParaRPr lang="nb-NO" dirty="0"/>
          </a:p>
        </p:txBody>
      </p:sp>
      <p:pic>
        <p:nvPicPr>
          <p:cNvPr id="9" name="Grafikk 8">
            <a:extLst>
              <a:ext uri="{FF2B5EF4-FFF2-40B4-BE49-F238E27FC236}">
                <a16:creationId xmlns:a16="http://schemas.microsoft.com/office/drawing/2014/main" id="{CF66FECA-4CC2-4DF4-9910-8C9E73E001C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00" y="644400"/>
            <a:ext cx="3402000" cy="330045"/>
          </a:xfrm>
          <a:prstGeom prst="rect">
            <a:avLst/>
          </a:prstGeom>
        </p:spPr>
      </p:pic>
      <p:pic>
        <p:nvPicPr>
          <p:cNvPr id="12" name="Grafikk 11">
            <a:extLst>
              <a:ext uri="{FF2B5EF4-FFF2-40B4-BE49-F238E27FC236}">
                <a16:creationId xmlns:a16="http://schemas.microsoft.com/office/drawing/2014/main" id="{DD82D8FA-5BD5-4DCE-B2AE-C2B06D76945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0000" y="6037200"/>
            <a:ext cx="2325600" cy="114374"/>
          </a:xfrm>
          <a:prstGeom prst="rect">
            <a:avLst/>
          </a:prstGeom>
        </p:spPr>
      </p:pic>
      <p:pic>
        <p:nvPicPr>
          <p:cNvPr id="7" name="Grafikk 6">
            <a:extLst>
              <a:ext uri="{FF2B5EF4-FFF2-40B4-BE49-F238E27FC236}">
                <a16:creationId xmlns:a16="http://schemas.microsoft.com/office/drawing/2014/main" id="{4EAE53F6-E918-4D8C-8A8B-6E5CAF391A6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062400" y="727200"/>
            <a:ext cx="5403600" cy="5403600"/>
          </a:xfrm>
          <a:prstGeom prst="rect">
            <a:avLst/>
          </a:prstGeom>
        </p:spPr>
      </p:pic>
      <p:pic>
        <p:nvPicPr>
          <p:cNvPr id="3" name="Graphic 2">
            <a:extLst>
              <a:ext uri="{FF2B5EF4-FFF2-40B4-BE49-F238E27FC236}">
                <a16:creationId xmlns:a16="http://schemas.microsoft.com/office/drawing/2014/main" id="{C99F178F-2987-CF4A-3E42-888B01964A1B}"/>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54680" y="5567324"/>
            <a:ext cx="1898867" cy="976560"/>
          </a:xfrm>
          <a:prstGeom prst="rect">
            <a:avLst/>
          </a:prstGeom>
        </p:spPr>
      </p:pic>
    </p:spTree>
    <p:extLst>
      <p:ext uri="{BB962C8B-B14F-4D97-AF65-F5344CB8AC3E}">
        <p14:creationId xmlns:p14="http://schemas.microsoft.com/office/powerpoint/2010/main" val="183619408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022222-5CAC-4F94-8F4F-5BF43DA49142}"/>
              </a:ext>
            </a:extLst>
          </p:cNvPr>
          <p:cNvSpPr>
            <a:spLocks noGrp="1"/>
          </p:cNvSpPr>
          <p:nvPr>
            <p:ph type="ctrTitle"/>
          </p:nvPr>
        </p:nvSpPr>
        <p:spPr>
          <a:xfrm>
            <a:off x="721565" y="425482"/>
            <a:ext cx="8282475" cy="761160"/>
          </a:xfrm>
        </p:spPr>
        <p:txBody>
          <a:bodyPr anchor="b"/>
          <a:lstStyle>
            <a:lvl1pPr algn="l">
              <a:lnSpc>
                <a:spcPct val="93000"/>
              </a:lnSpc>
              <a:defRPr sz="3600" b="0" spc="30" baseline="0">
                <a:latin typeface="+mn-lt"/>
              </a:defRPr>
            </a:lvl1pPr>
          </a:lstStyle>
          <a:p>
            <a:r>
              <a:rPr lang="nb-NO"/>
              <a:t>Klikk for å redigere tittelstil</a:t>
            </a:r>
            <a:endParaRPr lang="nb-NO" dirty="0"/>
          </a:p>
        </p:txBody>
      </p:sp>
      <p:sp>
        <p:nvSpPr>
          <p:cNvPr id="4" name="Plassholder for dato 3">
            <a:extLst>
              <a:ext uri="{FF2B5EF4-FFF2-40B4-BE49-F238E27FC236}">
                <a16:creationId xmlns:a16="http://schemas.microsoft.com/office/drawing/2014/main" id="{4869AC60-9288-4133-BB6A-E8393F265770}"/>
              </a:ext>
            </a:extLst>
          </p:cNvPr>
          <p:cNvSpPr>
            <a:spLocks noGrp="1"/>
          </p:cNvSpPr>
          <p:nvPr>
            <p:ph type="dt" sz="half" idx="10"/>
          </p:nvPr>
        </p:nvSpPr>
        <p:spPr/>
        <p:txBody>
          <a:bodyPr/>
          <a:lstStyle/>
          <a:p>
            <a:fld id="{E66C368E-3D97-4BB7-A812-CBA2419E65F8}" type="datetime1">
              <a:rPr lang="nb-NO" smtClean="0"/>
              <a:t>05.05.2025</a:t>
            </a:fld>
            <a:endParaRPr lang="nb-NO"/>
          </a:p>
        </p:txBody>
      </p:sp>
      <p:sp>
        <p:nvSpPr>
          <p:cNvPr id="5" name="Plassholder for bunntekst 4">
            <a:extLst>
              <a:ext uri="{FF2B5EF4-FFF2-40B4-BE49-F238E27FC236}">
                <a16:creationId xmlns:a16="http://schemas.microsoft.com/office/drawing/2014/main" id="{864B45AC-8403-4951-8247-EBE93C5C2D4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95BB99E-7437-46CA-B207-86A643EB375F}"/>
              </a:ext>
            </a:extLst>
          </p:cNvPr>
          <p:cNvSpPr>
            <a:spLocks noGrp="1"/>
          </p:cNvSpPr>
          <p:nvPr>
            <p:ph type="sldNum" sz="quarter" idx="12"/>
          </p:nvPr>
        </p:nvSpPr>
        <p:spPr/>
        <p:txBody>
          <a:bodyPr/>
          <a:lstStyle/>
          <a:p>
            <a:fld id="{B5D1EE64-2AC8-478B-9513-F2665BF20444}" type="slidenum">
              <a:rPr lang="nb-NO" smtClean="0"/>
              <a:t>‹#›</a:t>
            </a:fld>
            <a:endParaRPr lang="nb-NO" dirty="0"/>
          </a:p>
        </p:txBody>
      </p:sp>
      <p:sp>
        <p:nvSpPr>
          <p:cNvPr id="10" name="Plassholder for tekst 9">
            <a:extLst>
              <a:ext uri="{FF2B5EF4-FFF2-40B4-BE49-F238E27FC236}">
                <a16:creationId xmlns:a16="http://schemas.microsoft.com/office/drawing/2014/main" id="{8E017141-B32F-4A98-9AE0-79D822E49A94}"/>
              </a:ext>
            </a:extLst>
          </p:cNvPr>
          <p:cNvSpPr>
            <a:spLocks noGrp="1"/>
          </p:cNvSpPr>
          <p:nvPr>
            <p:ph type="body" sz="quarter" idx="13"/>
          </p:nvPr>
        </p:nvSpPr>
        <p:spPr>
          <a:xfrm>
            <a:off x="721566" y="3312365"/>
            <a:ext cx="8282474" cy="2565919"/>
          </a:xfrm>
        </p:spPr>
        <p:txBody>
          <a:bodyPr/>
          <a:lstStyle>
            <a:lvl1pPr marL="0" indent="0">
              <a:lnSpc>
                <a:spcPct val="100000"/>
              </a:lnSpc>
              <a:spcBef>
                <a:spcPts val="0"/>
              </a:spcBef>
              <a:buNone/>
              <a:defRPr sz="2800" spc="10" baseline="0"/>
            </a:lvl1pPr>
          </a:lstStyle>
          <a:p>
            <a:pPr lvl="0"/>
            <a:r>
              <a:rPr lang="nb-NO"/>
              <a:t>Klikk for å redigere tekststiler i malen</a:t>
            </a:r>
          </a:p>
        </p:txBody>
      </p:sp>
      <p:pic>
        <p:nvPicPr>
          <p:cNvPr id="12" name="Grafikk 11">
            <a:extLst>
              <a:ext uri="{FF2B5EF4-FFF2-40B4-BE49-F238E27FC236}">
                <a16:creationId xmlns:a16="http://schemas.microsoft.com/office/drawing/2014/main" id="{BDECC414-8C6C-4E82-8A30-EE5044AC77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00" y="6188400"/>
            <a:ext cx="1702800" cy="165197"/>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E64F163C-57BF-BB45-416A-60CFCA8FA2D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26029" y="5718093"/>
            <a:ext cx="1898451" cy="976560"/>
          </a:xfrm>
          <a:prstGeom prst="rect">
            <a:avLst/>
          </a:prstGeom>
        </p:spPr>
      </p:pic>
    </p:spTree>
    <p:extLst>
      <p:ext uri="{BB962C8B-B14F-4D97-AF65-F5344CB8AC3E}">
        <p14:creationId xmlns:p14="http://schemas.microsoft.com/office/powerpoint/2010/main" val="117444532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tel med tekst og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022222-5CAC-4F94-8F4F-5BF43DA49142}"/>
              </a:ext>
            </a:extLst>
          </p:cNvPr>
          <p:cNvSpPr>
            <a:spLocks noGrp="1"/>
          </p:cNvSpPr>
          <p:nvPr>
            <p:ph type="ctrTitle"/>
          </p:nvPr>
        </p:nvSpPr>
        <p:spPr>
          <a:xfrm>
            <a:off x="721565" y="425482"/>
            <a:ext cx="5091406" cy="761160"/>
          </a:xfrm>
        </p:spPr>
        <p:txBody>
          <a:bodyPr anchor="b"/>
          <a:lstStyle>
            <a:lvl1pPr algn="l">
              <a:lnSpc>
                <a:spcPct val="93000"/>
              </a:lnSpc>
              <a:defRPr sz="3600" b="0" spc="30" baseline="0">
                <a:latin typeface="+mn-lt"/>
              </a:defRPr>
            </a:lvl1pPr>
          </a:lstStyle>
          <a:p>
            <a:r>
              <a:rPr lang="nb-NO"/>
              <a:t>Klikk for å redigere tittelstil</a:t>
            </a:r>
            <a:endParaRPr lang="nb-NO" dirty="0"/>
          </a:p>
        </p:txBody>
      </p:sp>
      <p:sp>
        <p:nvSpPr>
          <p:cNvPr id="4" name="Plassholder for dato 3">
            <a:extLst>
              <a:ext uri="{FF2B5EF4-FFF2-40B4-BE49-F238E27FC236}">
                <a16:creationId xmlns:a16="http://schemas.microsoft.com/office/drawing/2014/main" id="{4869AC60-9288-4133-BB6A-E8393F265770}"/>
              </a:ext>
            </a:extLst>
          </p:cNvPr>
          <p:cNvSpPr>
            <a:spLocks noGrp="1"/>
          </p:cNvSpPr>
          <p:nvPr>
            <p:ph type="dt" sz="half" idx="10"/>
          </p:nvPr>
        </p:nvSpPr>
        <p:spPr/>
        <p:txBody>
          <a:bodyPr/>
          <a:lstStyle/>
          <a:p>
            <a:fld id="{E66C368E-3D97-4BB7-A812-CBA2419E65F8}" type="datetime1">
              <a:rPr lang="nb-NO" smtClean="0"/>
              <a:t>05.05.2025</a:t>
            </a:fld>
            <a:endParaRPr lang="nb-NO"/>
          </a:p>
        </p:txBody>
      </p:sp>
      <p:sp>
        <p:nvSpPr>
          <p:cNvPr id="5" name="Plassholder for bunntekst 4">
            <a:extLst>
              <a:ext uri="{FF2B5EF4-FFF2-40B4-BE49-F238E27FC236}">
                <a16:creationId xmlns:a16="http://schemas.microsoft.com/office/drawing/2014/main" id="{864B45AC-8403-4951-8247-EBE93C5C2D4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95BB99E-7437-46CA-B207-86A643EB375F}"/>
              </a:ext>
            </a:extLst>
          </p:cNvPr>
          <p:cNvSpPr>
            <a:spLocks noGrp="1"/>
          </p:cNvSpPr>
          <p:nvPr>
            <p:ph type="sldNum" sz="quarter" idx="12"/>
          </p:nvPr>
        </p:nvSpPr>
        <p:spPr/>
        <p:txBody>
          <a:bodyPr/>
          <a:lstStyle/>
          <a:p>
            <a:fld id="{B5D1EE64-2AC8-478B-9513-F2665BF20444}" type="slidenum">
              <a:rPr lang="nb-NO" smtClean="0"/>
              <a:t>‹#›</a:t>
            </a:fld>
            <a:endParaRPr lang="nb-NO" dirty="0"/>
          </a:p>
        </p:txBody>
      </p:sp>
      <p:sp>
        <p:nvSpPr>
          <p:cNvPr id="10" name="Plassholder for tekst 9">
            <a:extLst>
              <a:ext uri="{FF2B5EF4-FFF2-40B4-BE49-F238E27FC236}">
                <a16:creationId xmlns:a16="http://schemas.microsoft.com/office/drawing/2014/main" id="{8E017141-B32F-4A98-9AE0-79D822E49A94}"/>
              </a:ext>
            </a:extLst>
          </p:cNvPr>
          <p:cNvSpPr>
            <a:spLocks noGrp="1"/>
          </p:cNvSpPr>
          <p:nvPr>
            <p:ph type="body" sz="quarter" idx="13"/>
          </p:nvPr>
        </p:nvSpPr>
        <p:spPr>
          <a:xfrm>
            <a:off x="721566" y="3657600"/>
            <a:ext cx="5091405" cy="503853"/>
          </a:xfrm>
        </p:spPr>
        <p:txBody>
          <a:bodyPr/>
          <a:lstStyle>
            <a:lvl1pPr marL="0" indent="0">
              <a:lnSpc>
                <a:spcPct val="100000"/>
              </a:lnSpc>
              <a:spcBef>
                <a:spcPts val="0"/>
              </a:spcBef>
              <a:buNone/>
              <a:defRPr sz="2800" spc="10" baseline="0"/>
            </a:lvl1pPr>
          </a:lstStyle>
          <a:p>
            <a:pPr lvl="0"/>
            <a:r>
              <a:rPr lang="nb-NO"/>
              <a:t>Klikk for å redigere tekststiler i malen</a:t>
            </a:r>
          </a:p>
        </p:txBody>
      </p:sp>
      <p:pic>
        <p:nvPicPr>
          <p:cNvPr id="12" name="Grafikk 11">
            <a:extLst>
              <a:ext uri="{FF2B5EF4-FFF2-40B4-BE49-F238E27FC236}">
                <a16:creationId xmlns:a16="http://schemas.microsoft.com/office/drawing/2014/main" id="{BDECC414-8C6C-4E82-8A30-EE5044AC77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00" y="6188400"/>
            <a:ext cx="1702800" cy="165197"/>
          </a:xfrm>
          <a:prstGeom prst="rect">
            <a:avLst/>
          </a:prstGeom>
        </p:spPr>
      </p:pic>
      <p:sp>
        <p:nvSpPr>
          <p:cNvPr id="9" name="Plassholder for tekst 8">
            <a:extLst>
              <a:ext uri="{FF2B5EF4-FFF2-40B4-BE49-F238E27FC236}">
                <a16:creationId xmlns:a16="http://schemas.microsoft.com/office/drawing/2014/main" id="{C9F246A4-8FD7-4D68-B7B2-D82096747D29}"/>
              </a:ext>
            </a:extLst>
          </p:cNvPr>
          <p:cNvSpPr>
            <a:spLocks noGrp="1"/>
          </p:cNvSpPr>
          <p:nvPr>
            <p:ph type="body" sz="quarter" idx="14"/>
          </p:nvPr>
        </p:nvSpPr>
        <p:spPr>
          <a:xfrm>
            <a:off x="720000" y="4171298"/>
            <a:ext cx="5091405" cy="1688326"/>
          </a:xfrm>
        </p:spPr>
        <p:txBody>
          <a:bodyPr/>
          <a:lstStyle>
            <a:lvl1pPr marL="0" indent="0">
              <a:lnSpc>
                <a:spcPct val="100000"/>
              </a:lnSpc>
              <a:spcBef>
                <a:spcPts val="0"/>
              </a:spcBef>
              <a:buNone/>
              <a:defRPr spc="20" baseline="0"/>
            </a:lvl1pPr>
          </a:lstStyle>
          <a:p>
            <a:pPr lvl="0"/>
            <a:r>
              <a:rPr lang="nb-NO"/>
              <a:t>Klikk for å redigere tekststiler i malen</a:t>
            </a:r>
          </a:p>
        </p:txBody>
      </p:sp>
      <p:sp>
        <p:nvSpPr>
          <p:cNvPr id="13" name="Plassholder for bilde 9">
            <a:extLst>
              <a:ext uri="{FF2B5EF4-FFF2-40B4-BE49-F238E27FC236}">
                <a16:creationId xmlns:a16="http://schemas.microsoft.com/office/drawing/2014/main" id="{54FA917D-A0D6-41B8-AE11-4143A5C542DC}"/>
              </a:ext>
            </a:extLst>
          </p:cNvPr>
          <p:cNvSpPr>
            <a:spLocks noGrp="1"/>
          </p:cNvSpPr>
          <p:nvPr>
            <p:ph type="pic" sz="quarter" idx="15"/>
          </p:nvPr>
        </p:nvSpPr>
        <p:spPr>
          <a:xfrm>
            <a:off x="6027577" y="701998"/>
            <a:ext cx="5433524" cy="5437545"/>
          </a:xfrm>
          <a:prstGeom prst="roundRect">
            <a:avLst>
              <a:gd name="adj" fmla="val 19662"/>
            </a:avLst>
          </a:prstGeom>
          <a:solidFill>
            <a:srgbClr val="D5EEF6"/>
          </a:solidFill>
        </p:spPr>
        <p:txBody>
          <a:bodyPr/>
          <a:lstStyle>
            <a:lvl1pPr marL="0" indent="0" algn="ctr">
              <a:buNone/>
              <a:defRPr/>
            </a:lvl1pPr>
          </a:lstStyle>
          <a:p>
            <a:r>
              <a:rPr lang="nb-NO"/>
              <a:t>Klikk på ikonet for å legge til et bilde</a:t>
            </a:r>
            <a:endParaRPr lang="nb-NO" dirty="0"/>
          </a:p>
        </p:txBody>
      </p:sp>
      <p:pic>
        <p:nvPicPr>
          <p:cNvPr id="3" name="Picture 2" descr="Shape&#10;&#10;Description automatically generated with medium confidence">
            <a:extLst>
              <a:ext uri="{FF2B5EF4-FFF2-40B4-BE49-F238E27FC236}">
                <a16:creationId xmlns:a16="http://schemas.microsoft.com/office/drawing/2014/main" id="{43B545D0-3AA6-FFB7-25F0-A29900C0AA1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26029" y="5718093"/>
            <a:ext cx="1898451" cy="976560"/>
          </a:xfrm>
          <a:prstGeom prst="rect">
            <a:avLst/>
          </a:prstGeom>
        </p:spPr>
      </p:pic>
    </p:spTree>
    <p:extLst>
      <p:ext uri="{BB962C8B-B14F-4D97-AF65-F5344CB8AC3E}">
        <p14:creationId xmlns:p14="http://schemas.microsoft.com/office/powerpoint/2010/main" val="176126989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Kapittelslide">
    <p:bg>
      <p:bgPr>
        <a:solidFill>
          <a:srgbClr val="D5EEF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022222-5CAC-4F94-8F4F-5BF43DA49142}"/>
              </a:ext>
            </a:extLst>
          </p:cNvPr>
          <p:cNvSpPr>
            <a:spLocks noGrp="1"/>
          </p:cNvSpPr>
          <p:nvPr>
            <p:ph type="ctrTitle"/>
          </p:nvPr>
        </p:nvSpPr>
        <p:spPr>
          <a:xfrm>
            <a:off x="721568" y="665167"/>
            <a:ext cx="4055706" cy="2387600"/>
          </a:xfrm>
        </p:spPr>
        <p:txBody>
          <a:bodyPr anchor="t"/>
          <a:lstStyle>
            <a:lvl1pPr algn="l">
              <a:lnSpc>
                <a:spcPct val="93000"/>
              </a:lnSpc>
              <a:defRPr sz="5000" b="0" spc="20" baseline="0">
                <a:latin typeface="+mn-lt"/>
              </a:defRPr>
            </a:lvl1pPr>
          </a:lstStyle>
          <a:p>
            <a:r>
              <a:rPr lang="nb-NO"/>
              <a:t>Klikk for å redigere tittelstil</a:t>
            </a:r>
            <a:endParaRPr lang="nb-NO" dirty="0"/>
          </a:p>
        </p:txBody>
      </p:sp>
      <p:sp>
        <p:nvSpPr>
          <p:cNvPr id="4" name="Plassholder for dato 3">
            <a:extLst>
              <a:ext uri="{FF2B5EF4-FFF2-40B4-BE49-F238E27FC236}">
                <a16:creationId xmlns:a16="http://schemas.microsoft.com/office/drawing/2014/main" id="{4869AC60-9288-4133-BB6A-E8393F265770}"/>
              </a:ext>
            </a:extLst>
          </p:cNvPr>
          <p:cNvSpPr>
            <a:spLocks noGrp="1"/>
          </p:cNvSpPr>
          <p:nvPr>
            <p:ph type="dt" sz="half" idx="10"/>
          </p:nvPr>
        </p:nvSpPr>
        <p:spPr/>
        <p:txBody>
          <a:bodyPr/>
          <a:lstStyle/>
          <a:p>
            <a:fld id="{E66C368E-3D97-4BB7-A812-CBA2419E65F8}" type="datetime1">
              <a:rPr lang="nb-NO" smtClean="0"/>
              <a:t>05.05.2025</a:t>
            </a:fld>
            <a:endParaRPr lang="nb-NO"/>
          </a:p>
        </p:txBody>
      </p:sp>
      <p:sp>
        <p:nvSpPr>
          <p:cNvPr id="5" name="Plassholder for bunntekst 4">
            <a:extLst>
              <a:ext uri="{FF2B5EF4-FFF2-40B4-BE49-F238E27FC236}">
                <a16:creationId xmlns:a16="http://schemas.microsoft.com/office/drawing/2014/main" id="{864B45AC-8403-4951-8247-EBE93C5C2D4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95BB99E-7437-46CA-B207-86A643EB375F}"/>
              </a:ext>
            </a:extLst>
          </p:cNvPr>
          <p:cNvSpPr>
            <a:spLocks noGrp="1"/>
          </p:cNvSpPr>
          <p:nvPr>
            <p:ph type="sldNum" sz="quarter" idx="12"/>
          </p:nvPr>
        </p:nvSpPr>
        <p:spPr/>
        <p:txBody>
          <a:bodyPr/>
          <a:lstStyle/>
          <a:p>
            <a:fld id="{B5D1EE64-2AC8-478B-9513-F2665BF20444}" type="slidenum">
              <a:rPr lang="nb-NO" smtClean="0"/>
              <a:t>‹#›</a:t>
            </a:fld>
            <a:endParaRPr lang="nb-NO" dirty="0"/>
          </a:p>
        </p:txBody>
      </p:sp>
      <p:pic>
        <p:nvPicPr>
          <p:cNvPr id="8" name="Grafikk 7">
            <a:extLst>
              <a:ext uri="{FF2B5EF4-FFF2-40B4-BE49-F238E27FC236}">
                <a16:creationId xmlns:a16="http://schemas.microsoft.com/office/drawing/2014/main" id="{3EE6FCA2-8CA5-4FC8-BE2F-D0AB66F316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00" y="6188400"/>
            <a:ext cx="1702800" cy="165197"/>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6D9FF39A-1CB7-4159-8B5E-30A12ABA0FD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26029" y="5718093"/>
            <a:ext cx="1898451" cy="976560"/>
          </a:xfrm>
          <a:prstGeom prst="rect">
            <a:avLst/>
          </a:prstGeom>
        </p:spPr>
      </p:pic>
    </p:spTree>
    <p:extLst>
      <p:ext uri="{BB962C8B-B14F-4D97-AF65-F5344CB8AC3E}">
        <p14:creationId xmlns:p14="http://schemas.microsoft.com/office/powerpoint/2010/main" val="271550591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DE94A978-A473-4B04-BA67-5E4C35A93301}"/>
              </a:ext>
            </a:extLst>
          </p:cNvPr>
          <p:cNvSpPr>
            <a:spLocks noGrp="1"/>
          </p:cNvSpPr>
          <p:nvPr>
            <p:ph type="title"/>
          </p:nvPr>
        </p:nvSpPr>
        <p:spPr>
          <a:xfrm>
            <a:off x="838200" y="365125"/>
            <a:ext cx="10515600" cy="1325563"/>
          </a:xfrm>
          <a:prstGeom prst="rect">
            <a:avLst/>
          </a:prstGeom>
        </p:spPr>
        <p:txBody>
          <a:bodyPr vert="horz" lIns="0" tIns="0" rIns="0" bIns="0" rtlCol="0" anchor="ctr">
            <a:noAutofit/>
          </a:bodyPr>
          <a:lstStyle/>
          <a:p>
            <a:r>
              <a:rPr lang="nb-NO" dirty="0"/>
              <a:t>Klikk for å redigere tittelstil</a:t>
            </a:r>
          </a:p>
        </p:txBody>
      </p:sp>
      <p:sp>
        <p:nvSpPr>
          <p:cNvPr id="3" name="Plassholder for tekst 2">
            <a:extLst>
              <a:ext uri="{FF2B5EF4-FFF2-40B4-BE49-F238E27FC236}">
                <a16:creationId xmlns:a16="http://schemas.microsoft.com/office/drawing/2014/main" id="{9CDB8181-A3C7-49CE-A526-0A030B554397}"/>
              </a:ext>
            </a:extLst>
          </p:cNvPr>
          <p:cNvSpPr>
            <a:spLocks noGrp="1"/>
          </p:cNvSpPr>
          <p:nvPr>
            <p:ph type="body" idx="1"/>
          </p:nvPr>
        </p:nvSpPr>
        <p:spPr>
          <a:xfrm>
            <a:off x="838200" y="1825625"/>
            <a:ext cx="10515600" cy="4351338"/>
          </a:xfrm>
          <a:prstGeom prst="rect">
            <a:avLst/>
          </a:prstGeom>
        </p:spPr>
        <p:txBody>
          <a:bodyPr vert="horz" lIns="0" tIns="0" rIns="0" bIns="0" rtlCol="0">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41B3F3CE-9A3F-4A59-A7C2-58EA0FD7F6AE}"/>
              </a:ext>
            </a:extLst>
          </p:cNvPr>
          <p:cNvSpPr>
            <a:spLocks noGrp="1"/>
          </p:cNvSpPr>
          <p:nvPr>
            <p:ph type="dt" sz="half" idx="2"/>
          </p:nvPr>
        </p:nvSpPr>
        <p:spPr>
          <a:xfrm>
            <a:off x="8067192" y="6067393"/>
            <a:ext cx="1088928" cy="365125"/>
          </a:xfrm>
          <a:prstGeom prst="rect">
            <a:avLst/>
          </a:prstGeom>
        </p:spPr>
        <p:txBody>
          <a:bodyPr vert="horz" lIns="0" tIns="0" rIns="0" bIns="0" rtlCol="0" anchor="ctr"/>
          <a:lstStyle>
            <a:lvl1pPr algn="l">
              <a:defRPr sz="1050">
                <a:solidFill>
                  <a:srgbClr val="00529B"/>
                </a:solidFill>
              </a:defRPr>
            </a:lvl1pPr>
          </a:lstStyle>
          <a:p>
            <a:fld id="{91EFCDCF-2850-4506-9BA7-EB3EBE75A793}" type="datetime1">
              <a:rPr lang="nb-NO" smtClean="0"/>
              <a:t>05.05.2025</a:t>
            </a:fld>
            <a:endParaRPr lang="nb-NO" dirty="0"/>
          </a:p>
        </p:txBody>
      </p:sp>
      <p:sp>
        <p:nvSpPr>
          <p:cNvPr id="5" name="Plassholder for bunntekst 4">
            <a:extLst>
              <a:ext uri="{FF2B5EF4-FFF2-40B4-BE49-F238E27FC236}">
                <a16:creationId xmlns:a16="http://schemas.microsoft.com/office/drawing/2014/main" id="{CEBFAFFA-DFD0-4094-BC01-3800133D9CAB}"/>
              </a:ext>
            </a:extLst>
          </p:cNvPr>
          <p:cNvSpPr>
            <a:spLocks noGrp="1"/>
          </p:cNvSpPr>
          <p:nvPr>
            <p:ph type="ftr" sz="quarter" idx="3"/>
          </p:nvPr>
        </p:nvSpPr>
        <p:spPr>
          <a:xfrm>
            <a:off x="9348529" y="6067394"/>
            <a:ext cx="1701268" cy="365125"/>
          </a:xfrm>
          <a:prstGeom prst="rect">
            <a:avLst/>
          </a:prstGeom>
        </p:spPr>
        <p:txBody>
          <a:bodyPr vert="horz" lIns="0" tIns="0" rIns="0" bIns="0" rtlCol="0" anchor="ctr"/>
          <a:lstStyle>
            <a:lvl1pPr algn="ctr">
              <a:defRPr sz="1050">
                <a:solidFill>
                  <a:srgbClr val="00529B"/>
                </a:solidFill>
              </a:defRPr>
            </a:lvl1pPr>
          </a:lstStyle>
          <a:p>
            <a:endParaRPr lang="nb-NO" dirty="0"/>
          </a:p>
        </p:txBody>
      </p:sp>
      <p:sp>
        <p:nvSpPr>
          <p:cNvPr id="6" name="Plassholder for lysbildenummer 5">
            <a:extLst>
              <a:ext uri="{FF2B5EF4-FFF2-40B4-BE49-F238E27FC236}">
                <a16:creationId xmlns:a16="http://schemas.microsoft.com/office/drawing/2014/main" id="{0A83B6E0-EEBA-476C-969F-98FCD9B25AAC}"/>
              </a:ext>
            </a:extLst>
          </p:cNvPr>
          <p:cNvSpPr>
            <a:spLocks noGrp="1"/>
          </p:cNvSpPr>
          <p:nvPr>
            <p:ph type="sldNum" sz="quarter" idx="4"/>
          </p:nvPr>
        </p:nvSpPr>
        <p:spPr>
          <a:xfrm>
            <a:off x="11196734" y="6067395"/>
            <a:ext cx="284597" cy="365125"/>
          </a:xfrm>
          <a:prstGeom prst="rect">
            <a:avLst/>
          </a:prstGeom>
        </p:spPr>
        <p:txBody>
          <a:bodyPr vert="horz" lIns="0" tIns="0" rIns="0" bIns="0" rtlCol="0" anchor="ctr"/>
          <a:lstStyle>
            <a:lvl1pPr algn="r">
              <a:defRPr sz="1050">
                <a:solidFill>
                  <a:srgbClr val="00529B"/>
                </a:solidFill>
              </a:defRPr>
            </a:lvl1pPr>
          </a:lstStyle>
          <a:p>
            <a:fld id="{B5D1EE64-2AC8-478B-9513-F2665BF20444}" type="slidenum">
              <a:rPr lang="nb-NO" smtClean="0"/>
              <a:pPr/>
              <a:t>‹#›</a:t>
            </a:fld>
            <a:endParaRPr lang="nb-NO" dirty="0"/>
          </a:p>
        </p:txBody>
      </p:sp>
      <p:pic>
        <p:nvPicPr>
          <p:cNvPr id="10" name="Grafikk 9">
            <a:extLst>
              <a:ext uri="{FF2B5EF4-FFF2-40B4-BE49-F238E27FC236}">
                <a16:creationId xmlns:a16="http://schemas.microsoft.com/office/drawing/2014/main" id="{C8689EFD-C5AF-496F-98D6-31F1881A3468}"/>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710668" y="6037199"/>
            <a:ext cx="2342395" cy="115200"/>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CBD71EBC-32E9-2AAB-709E-534346C1BC8A}"/>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3154679" y="5567324"/>
            <a:ext cx="1898451" cy="976560"/>
          </a:xfrm>
          <a:prstGeom prst="rect">
            <a:avLst/>
          </a:prstGeom>
        </p:spPr>
      </p:pic>
    </p:spTree>
    <p:extLst>
      <p:ext uri="{BB962C8B-B14F-4D97-AF65-F5344CB8AC3E}">
        <p14:creationId xmlns:p14="http://schemas.microsoft.com/office/powerpoint/2010/main" val="168803046"/>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0" r:id="rId4"/>
    <p:sldLayoutId id="2147483661" r:id="rId5"/>
    <p:sldLayoutId id="2147483662" r:id="rId6"/>
    <p:sldLayoutId id="2147483663" r:id="rId7"/>
    <p:sldLayoutId id="2147483664" r:id="rId8"/>
    <p:sldLayoutId id="2147483666" r:id="rId9"/>
    <p:sldLayoutId id="2147483665"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 id="2147483679" r:id="rId23"/>
    <p:sldLayoutId id="2147483680" r:id="rId24"/>
    <p:sldLayoutId id="2147483681" r:id="rId25"/>
    <p:sldLayoutId id="2147483682" r:id="rId26"/>
  </p:sldLayoutIdLst>
  <p:hf hdr="0" ftr="0" dt="0"/>
  <p:txStyles>
    <p:titleStyle>
      <a:lvl1pPr algn="l" defTabSz="914400" rtl="0" eaLnBrk="1" latinLnBrk="0" hangingPunct="1">
        <a:lnSpc>
          <a:spcPct val="90000"/>
        </a:lnSpc>
        <a:spcBef>
          <a:spcPct val="0"/>
        </a:spcBef>
        <a:buNone/>
        <a:defRPr sz="5000" kern="1200">
          <a:solidFill>
            <a:srgbClr val="00529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529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529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529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529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529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fif"/><Relationship Id="rId1" Type="http://schemas.openxmlformats.org/officeDocument/2006/relationships/slideLayout" Target="../slideLayouts/slideLayout25.xml"/><Relationship Id="rId4" Type="http://schemas.openxmlformats.org/officeDocument/2006/relationships/image" Target="../media/image4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64C1BB0-AB58-4004-87DE-2029A983D675}"/>
              </a:ext>
            </a:extLst>
          </p:cNvPr>
          <p:cNvSpPr>
            <a:spLocks noGrp="1"/>
          </p:cNvSpPr>
          <p:nvPr>
            <p:ph type="ctrTitle"/>
          </p:nvPr>
        </p:nvSpPr>
        <p:spPr>
          <a:xfrm>
            <a:off x="730899" y="1149292"/>
            <a:ext cx="4055706" cy="2584610"/>
          </a:xfrm>
        </p:spPr>
        <p:txBody>
          <a:bodyPr/>
          <a:lstStyle/>
          <a:p>
            <a:pPr algn="ctr"/>
            <a:r>
              <a:rPr lang="nb-NO" sz="2800" dirty="0"/>
              <a:t>Opplæringsprogrammet</a:t>
            </a:r>
            <a:br>
              <a:rPr lang="nb-NO" sz="2800" dirty="0"/>
            </a:br>
            <a:br>
              <a:rPr lang="nb-NO" sz="2800" dirty="0"/>
            </a:br>
            <a:r>
              <a:rPr lang="nb-NO" sz="2800" dirty="0"/>
              <a:t> Åpen dialog i nettverksmøter </a:t>
            </a:r>
            <a:br>
              <a:rPr lang="nb-NO" sz="2800" dirty="0"/>
            </a:br>
            <a:r>
              <a:rPr lang="nb-NO" sz="2800" dirty="0"/>
              <a:t>2025/26</a:t>
            </a:r>
            <a:br>
              <a:rPr lang="nb-NO" sz="2800" dirty="0"/>
            </a:br>
            <a:br>
              <a:rPr lang="nb-NO" sz="1800" dirty="0"/>
            </a:br>
            <a:r>
              <a:rPr lang="nb-NO" sz="1800" dirty="0"/>
              <a:t>10 dager` 4 samlinger</a:t>
            </a:r>
            <a:endParaRPr lang="nb-NO" sz="2800" dirty="0"/>
          </a:p>
        </p:txBody>
      </p:sp>
      <p:pic>
        <p:nvPicPr>
          <p:cNvPr id="5" name="Plassholder for bilde 4" descr="Et bilde som inneholder clip art, kunst, illustrasjon&#10;&#10;Automatisk generert beskrivelse med middels konfidens">
            <a:extLst>
              <a:ext uri="{FF2B5EF4-FFF2-40B4-BE49-F238E27FC236}">
                <a16:creationId xmlns:a16="http://schemas.microsoft.com/office/drawing/2014/main" id="{F2B21486-D2EE-019D-2BAE-305D61D6EAA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9" r="29"/>
          <a:stretch>
            <a:fillRect/>
          </a:stretch>
        </p:blipFill>
        <p:spPr>
          <a:xfrm>
            <a:off x="6096000" y="933061"/>
            <a:ext cx="5254306" cy="4777274"/>
          </a:xfrm>
        </p:spPr>
      </p:pic>
    </p:spTree>
    <p:extLst>
      <p:ext uri="{BB962C8B-B14F-4D97-AF65-F5344CB8AC3E}">
        <p14:creationId xmlns:p14="http://schemas.microsoft.com/office/powerpoint/2010/main" val="1977716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5F87AC-BF18-E4A1-9A60-E59407525B89}"/>
              </a:ext>
            </a:extLst>
          </p:cNvPr>
          <p:cNvSpPr>
            <a:spLocks noGrp="1"/>
          </p:cNvSpPr>
          <p:nvPr>
            <p:ph type="ctrTitle"/>
          </p:nvPr>
        </p:nvSpPr>
        <p:spPr>
          <a:xfrm>
            <a:off x="721565" y="425482"/>
            <a:ext cx="8774773" cy="761160"/>
          </a:xfrm>
        </p:spPr>
        <p:txBody>
          <a:bodyPr/>
          <a:lstStyle/>
          <a:p>
            <a:r>
              <a:rPr lang="nb-NO" dirty="0"/>
              <a:t>Kurs i Åpen dialog i nettverksmøter 2024/25</a:t>
            </a:r>
          </a:p>
        </p:txBody>
      </p:sp>
      <p:sp>
        <p:nvSpPr>
          <p:cNvPr id="3" name="Plassholder for tekst 2">
            <a:extLst>
              <a:ext uri="{FF2B5EF4-FFF2-40B4-BE49-F238E27FC236}">
                <a16:creationId xmlns:a16="http://schemas.microsoft.com/office/drawing/2014/main" id="{6B062ED0-EC80-240A-1CFA-12F90497D11C}"/>
              </a:ext>
            </a:extLst>
          </p:cNvPr>
          <p:cNvSpPr>
            <a:spLocks noGrp="1"/>
          </p:cNvSpPr>
          <p:nvPr>
            <p:ph type="body" sz="quarter" idx="13"/>
          </p:nvPr>
        </p:nvSpPr>
        <p:spPr>
          <a:xfrm>
            <a:off x="721678" y="1476463"/>
            <a:ext cx="8282474" cy="4418600"/>
          </a:xfrm>
        </p:spPr>
        <p:txBody>
          <a:bodyPr/>
          <a:lstStyle/>
          <a:p>
            <a:r>
              <a:rPr lang="nb-NO" sz="1200" b="1" i="0" u="none" strike="noStrike" baseline="0" dirty="0">
                <a:solidFill>
                  <a:srgbClr val="003185"/>
                </a:solidFill>
                <a:latin typeface="Calibri" panose="020F0502020204030204" pitchFamily="34" charset="0"/>
              </a:rPr>
              <a:t>Aktuelt: </a:t>
            </a:r>
            <a:endParaRPr lang="nb-NO" sz="1200" b="0" i="0" u="none" strike="noStrike" baseline="0" dirty="0">
              <a:solidFill>
                <a:srgbClr val="003185"/>
              </a:solidFill>
              <a:latin typeface="Calibri" panose="020F0502020204030204" pitchFamily="34" charset="0"/>
            </a:endParaRPr>
          </a:p>
          <a:p>
            <a:r>
              <a:rPr lang="nb-NO" sz="1100" b="0" i="0" u="none" strike="noStrike" baseline="0" dirty="0">
                <a:solidFill>
                  <a:srgbClr val="003185"/>
                </a:solidFill>
                <a:latin typeface="Calibri" panose="020F0502020204030204" pitchFamily="34" charset="0"/>
              </a:rPr>
              <a:t>Kurset gir en innføring og opplæring i arbeidsformen Åpen dialog i nettverksmøter. Dette er en dialogisk arbeidsform utviklet av den finske psykologen </a:t>
            </a:r>
            <a:r>
              <a:rPr lang="nb-NO" sz="1100" b="0" i="0" u="none" strike="noStrike" baseline="0" dirty="0" err="1">
                <a:solidFill>
                  <a:srgbClr val="003185"/>
                </a:solidFill>
                <a:latin typeface="Calibri" panose="020F0502020204030204" pitchFamily="34" charset="0"/>
              </a:rPr>
              <a:t>Jaakko</a:t>
            </a:r>
            <a:r>
              <a:rPr lang="nb-NO" sz="1100" b="0" i="0" u="none" strike="noStrike" baseline="0" dirty="0">
                <a:solidFill>
                  <a:srgbClr val="003185"/>
                </a:solidFill>
                <a:latin typeface="Calibri" panose="020F0502020204030204" pitchFamily="34" charset="0"/>
              </a:rPr>
              <a:t> </a:t>
            </a:r>
            <a:r>
              <a:rPr lang="nb-NO" sz="1100" b="0" i="0" u="none" strike="noStrike" baseline="0" dirty="0" err="1">
                <a:solidFill>
                  <a:srgbClr val="003185"/>
                </a:solidFill>
                <a:latin typeface="Calibri" panose="020F0502020204030204" pitchFamily="34" charset="0"/>
              </a:rPr>
              <a:t>Seikkula</a:t>
            </a:r>
            <a:r>
              <a:rPr lang="nb-NO" sz="1100" b="0" i="0" u="none" strike="noStrike" baseline="0" dirty="0">
                <a:solidFill>
                  <a:srgbClr val="003185"/>
                </a:solidFill>
                <a:latin typeface="Calibri" panose="020F0502020204030204" pitchFamily="34" charset="0"/>
              </a:rPr>
              <a:t> og hans kolleger i Finland. «Hjertet» i Åpen dialog er nettverksmøtet. Den som trenger hjelp, har mulighet til å invitere personer fra sitt sosiale og offentlige nettverk til møter. Det er ikke noen agenda, alle som deltar bidrar i stedet med å finne ord for den vanskelige situasjonen og å finne vei videre. Kurset vil for noen være en revitalisering, for andre noe helt nytt.</a:t>
            </a:r>
          </a:p>
          <a:p>
            <a:endParaRPr lang="nb-NO" sz="1100" dirty="0">
              <a:solidFill>
                <a:srgbClr val="003185"/>
              </a:solidFill>
              <a:latin typeface="Calibri" panose="020F0502020204030204" pitchFamily="34" charset="0"/>
            </a:endParaRPr>
          </a:p>
          <a:p>
            <a:r>
              <a:rPr lang="nb-NO" sz="1100" b="0" i="0" u="none" strike="noStrike" baseline="0" dirty="0">
                <a:solidFill>
                  <a:srgbClr val="003185"/>
                </a:solidFill>
                <a:latin typeface="Calibri" panose="020F0502020204030204" pitchFamily="34" charset="0"/>
              </a:rPr>
              <a:t>Kurset holdes over 10 dager. Kursdeltakerne skal få innblikk i hvordan lede Åpen dialog i nettverksmøter og hvordan anvende reflekterende team i praksis. I tillegg er det en forventning om at kursdeltakeren øver seg i rollen som nettverksmøteleder både på kurset og mellom samlingene på sine arbeidsplasser. </a:t>
            </a:r>
            <a:r>
              <a:rPr lang="nb-NO" sz="1100" b="0" i="0" u="none" strike="noStrike" baseline="0" dirty="0">
                <a:solidFill>
                  <a:schemeClr val="accent1"/>
                </a:solidFill>
                <a:latin typeface="Calibri" panose="020F0502020204030204" pitchFamily="34" charset="0"/>
              </a:rPr>
              <a:t>K</a:t>
            </a:r>
            <a:r>
              <a:rPr lang="nb-NO" sz="1100" b="0" i="0" u="none" strike="noStrike" baseline="0" dirty="0">
                <a:solidFill>
                  <a:srgbClr val="003185"/>
                </a:solidFill>
                <a:latin typeface="Calibri" panose="020F0502020204030204" pitchFamily="34" charset="0"/>
              </a:rPr>
              <a:t>urset tilrettelegges av DPS Øvre Romerike i samarbeid med Ledersamarbeidsforum (LSF) for Øvre Romerike. Ansatte fra kommuner/bydeler og spesialisthelsetjenestene i hele Akershus universitetssykehus (</a:t>
            </a:r>
            <a:r>
              <a:rPr lang="nb-NO" sz="1100" b="0" i="0" u="none" strike="noStrike" baseline="0" dirty="0" err="1">
                <a:solidFill>
                  <a:srgbClr val="003185"/>
                </a:solidFill>
                <a:latin typeface="Calibri" panose="020F0502020204030204" pitchFamily="34" charset="0"/>
              </a:rPr>
              <a:t>Ahus</a:t>
            </a:r>
            <a:r>
              <a:rPr lang="nb-NO" sz="1100" b="0" i="0" u="none" strike="noStrike" baseline="0" dirty="0">
                <a:solidFill>
                  <a:srgbClr val="003185"/>
                </a:solidFill>
                <a:latin typeface="Calibri" panose="020F0502020204030204" pitchFamily="34" charset="0"/>
              </a:rPr>
              <a:t>) sitt opptaksområde vil kunne søke på kurset</a:t>
            </a:r>
            <a:r>
              <a:rPr lang="nb-NO" sz="1100" dirty="0">
                <a:solidFill>
                  <a:srgbClr val="003185"/>
                </a:solidFill>
                <a:latin typeface="Calibri" panose="020F0502020204030204" pitchFamily="34" charset="0"/>
              </a:rPr>
              <a:t>.</a:t>
            </a:r>
            <a:endParaRPr lang="nb-NO" sz="1100" b="0" i="0" u="none" strike="noStrike" baseline="0" dirty="0">
              <a:solidFill>
                <a:srgbClr val="003185"/>
              </a:solidFill>
              <a:latin typeface="Calibri" panose="020F0502020204030204" pitchFamily="34" charset="0"/>
            </a:endParaRPr>
          </a:p>
          <a:p>
            <a:endParaRPr lang="nb-NO" sz="1100" b="0" i="0" u="none" strike="noStrike" baseline="0" dirty="0">
              <a:solidFill>
                <a:srgbClr val="003185"/>
              </a:solidFill>
              <a:latin typeface="Calibri" panose="020F0502020204030204" pitchFamily="34" charset="0"/>
            </a:endParaRPr>
          </a:p>
          <a:p>
            <a:r>
              <a:rPr lang="nb-NO" sz="1100" b="1" i="0" u="none" strike="noStrike" baseline="0" dirty="0">
                <a:solidFill>
                  <a:srgbClr val="003185"/>
                </a:solidFill>
                <a:latin typeface="Calibri" panose="020F0502020204030204" pitchFamily="34" charset="0"/>
              </a:rPr>
              <a:t>Målgruppe </a:t>
            </a:r>
            <a:endParaRPr lang="nb-NO" sz="1100" b="0" i="0" u="none" strike="noStrike" baseline="0" dirty="0">
              <a:solidFill>
                <a:srgbClr val="003185"/>
              </a:solidFill>
              <a:latin typeface="Calibri" panose="020F0502020204030204" pitchFamily="34" charset="0"/>
            </a:endParaRPr>
          </a:p>
          <a:p>
            <a:r>
              <a:rPr lang="nb-NO" sz="1100" b="0" i="0" u="none" strike="noStrike" baseline="0" dirty="0">
                <a:solidFill>
                  <a:srgbClr val="003185"/>
                </a:solidFill>
                <a:latin typeface="Calibri" panose="020F0502020204030204" pitchFamily="34" charset="0"/>
              </a:rPr>
              <a:t>Fagpersoner i spesialisthelsetjenesten og i kommune/bydel i </a:t>
            </a:r>
            <a:r>
              <a:rPr lang="nb-NO" sz="1100" b="0" i="0" u="none" strike="noStrike" baseline="0" dirty="0" err="1">
                <a:solidFill>
                  <a:srgbClr val="003185"/>
                </a:solidFill>
                <a:latin typeface="Calibri" panose="020F0502020204030204" pitchFamily="34" charset="0"/>
              </a:rPr>
              <a:t>Ahus</a:t>
            </a:r>
            <a:r>
              <a:rPr lang="nb-NO" sz="1100" b="0" i="0" u="none" strike="noStrike" baseline="0" dirty="0">
                <a:solidFill>
                  <a:srgbClr val="003185"/>
                </a:solidFill>
                <a:latin typeface="Calibri" panose="020F0502020204030204" pitchFamily="34" charset="0"/>
              </a:rPr>
              <a:t> sitt opptaksområde. Mulighet for at brukerrepresentanter kan delta. </a:t>
            </a:r>
          </a:p>
          <a:p>
            <a:endParaRPr lang="nb-NO" sz="1100" b="0" i="0" u="none" strike="noStrike" baseline="0" dirty="0">
              <a:solidFill>
                <a:srgbClr val="000000"/>
              </a:solidFill>
              <a:latin typeface="Calibri" panose="020F0502020204030204" pitchFamily="34" charset="0"/>
            </a:endParaRPr>
          </a:p>
          <a:p>
            <a:r>
              <a:rPr lang="nb-NO" sz="1100" b="1" i="0" u="none" strike="noStrike" baseline="0" dirty="0">
                <a:solidFill>
                  <a:srgbClr val="003185"/>
                </a:solidFill>
                <a:latin typeface="Calibri" panose="020F0502020204030204" pitchFamily="34" charset="0"/>
              </a:rPr>
              <a:t>Form på kurset </a:t>
            </a:r>
            <a:endParaRPr lang="nb-NO" sz="1100" b="0" i="0" u="none" strike="noStrike" baseline="0" dirty="0">
              <a:solidFill>
                <a:srgbClr val="003185"/>
              </a:solidFill>
              <a:latin typeface="Calibri" panose="020F0502020204030204" pitchFamily="34" charset="0"/>
            </a:endParaRPr>
          </a:p>
          <a:p>
            <a:r>
              <a:rPr lang="nb-NO" sz="1100" b="0" i="0" u="none" strike="noStrike" baseline="0" dirty="0">
                <a:solidFill>
                  <a:srgbClr val="003185"/>
                </a:solidFill>
                <a:latin typeface="Calibri" panose="020F0502020204030204" pitchFamily="34" charset="0"/>
              </a:rPr>
              <a:t>Kurset består av 10 kursdager a` 4 samlinger med oppstart september 2025 og avslutning av kurset i mars 2026. Mellom hver samling forutsettes det at kursdeltakerne deltar i oppnevnte veiledningsgrupper (10 timer).</a:t>
            </a:r>
          </a:p>
          <a:p>
            <a:endParaRPr lang="nb-NO" sz="1100" b="0" i="0" u="none" strike="noStrike" baseline="0" dirty="0">
              <a:solidFill>
                <a:srgbClr val="000000"/>
              </a:solidFill>
              <a:latin typeface="Calibri" panose="020F0502020204030204" pitchFamily="34" charset="0"/>
            </a:endParaRPr>
          </a:p>
          <a:p>
            <a:r>
              <a:rPr lang="nb-NO" sz="1100" b="1" i="0" u="none" strike="noStrike" baseline="0" dirty="0">
                <a:solidFill>
                  <a:srgbClr val="003185"/>
                </a:solidFill>
                <a:latin typeface="Calibri" panose="020F0502020204030204" pitchFamily="34" charset="0"/>
              </a:rPr>
              <a:t>Undervisningen </a:t>
            </a:r>
            <a:endParaRPr lang="nb-NO" sz="1100" b="0" i="0" u="none" strike="noStrike" baseline="0" dirty="0">
              <a:solidFill>
                <a:srgbClr val="003185"/>
              </a:solidFill>
              <a:latin typeface="Calibri" panose="020F0502020204030204" pitchFamily="34" charset="0"/>
            </a:endParaRPr>
          </a:p>
          <a:p>
            <a:r>
              <a:rPr lang="nb-NO" sz="1100" b="0" i="0" u="none" strike="noStrike" baseline="0" dirty="0">
                <a:solidFill>
                  <a:srgbClr val="003185"/>
                </a:solidFill>
                <a:latin typeface="Calibri" panose="020F0502020204030204" pitchFamily="34" charset="0"/>
              </a:rPr>
              <a:t>Kurset gjennomføres i en dialogisk form. Det vil være forelesninger der teorien presenteres med påfølgende refleksjoner i små grupper over det man blir opptatt av og hører, men også i forhold til egne erfaringer fra praksis og eget liv. Vi vil ha rollespill der deltakerne får prøve seg i rollen som nettverksmøteledere, og andre øvelser. Eksterne forelesere og andre gjester vil delta på noen kursdager.</a:t>
            </a:r>
            <a:endParaRPr lang="nb-NO" sz="1100" dirty="0"/>
          </a:p>
        </p:txBody>
      </p:sp>
    </p:spTree>
    <p:extLst>
      <p:ext uri="{BB962C8B-B14F-4D97-AF65-F5344CB8AC3E}">
        <p14:creationId xmlns:p14="http://schemas.microsoft.com/office/powerpoint/2010/main" val="3075011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FF1D8E-3885-7B60-A5E5-0564A3BC41C4}"/>
              </a:ext>
            </a:extLst>
          </p:cNvPr>
          <p:cNvSpPr>
            <a:spLocks noGrp="1"/>
          </p:cNvSpPr>
          <p:nvPr>
            <p:ph type="ctrTitle"/>
          </p:nvPr>
        </p:nvSpPr>
        <p:spPr/>
        <p:txBody>
          <a:bodyPr/>
          <a:lstStyle/>
          <a:p>
            <a:r>
              <a:rPr kumimoji="0" lang="nb-NO" sz="3600" b="0" i="0" u="none" strike="noStrike" kern="1200" cap="none" spc="30" normalizeH="0" baseline="0" noProof="0" dirty="0">
                <a:ln>
                  <a:noFill/>
                </a:ln>
                <a:solidFill>
                  <a:srgbClr val="00529B"/>
                </a:solidFill>
                <a:effectLst/>
                <a:uLnTx/>
                <a:uFillTx/>
                <a:latin typeface="Calibri"/>
                <a:ea typeface="+mj-ea"/>
                <a:cs typeface="+mj-cs"/>
              </a:rPr>
              <a:t>Kurs i Åpen dialog i nettverksmøter</a:t>
            </a:r>
            <a:endParaRPr lang="nb-NO" dirty="0"/>
          </a:p>
        </p:txBody>
      </p:sp>
      <p:sp>
        <p:nvSpPr>
          <p:cNvPr id="3" name="Plassholder for tekst 2">
            <a:extLst>
              <a:ext uri="{FF2B5EF4-FFF2-40B4-BE49-F238E27FC236}">
                <a16:creationId xmlns:a16="http://schemas.microsoft.com/office/drawing/2014/main" id="{A555B0FB-FF87-A796-A4C1-40D858FBC138}"/>
              </a:ext>
            </a:extLst>
          </p:cNvPr>
          <p:cNvSpPr>
            <a:spLocks noGrp="1"/>
          </p:cNvSpPr>
          <p:nvPr>
            <p:ph type="body" sz="quarter" idx="13"/>
          </p:nvPr>
        </p:nvSpPr>
        <p:spPr>
          <a:xfrm>
            <a:off x="721566" y="1510018"/>
            <a:ext cx="8282474" cy="4368267"/>
          </a:xfrm>
        </p:spPr>
        <p:txBody>
          <a:bodyPr/>
          <a:lstStyle/>
          <a:p>
            <a:r>
              <a:rPr lang="nb-NO" sz="1200" b="1" i="0" u="none" strike="noStrike" baseline="0" dirty="0">
                <a:solidFill>
                  <a:srgbClr val="003185"/>
                </a:solidFill>
                <a:latin typeface="Calibri" panose="020F0502020204030204" pitchFamily="34" charset="0"/>
              </a:rPr>
              <a:t>Veiledere</a:t>
            </a:r>
            <a:r>
              <a:rPr lang="nb-NO" sz="2800" b="1" i="0" u="none" strike="noStrike" baseline="0" dirty="0">
                <a:solidFill>
                  <a:srgbClr val="003185"/>
                </a:solidFill>
                <a:latin typeface="Calibri" panose="020F0502020204030204" pitchFamily="34" charset="0"/>
              </a:rPr>
              <a:t> </a:t>
            </a:r>
            <a:endParaRPr lang="nb-NO" sz="2800" b="0" i="0" u="none" strike="noStrike" baseline="0" dirty="0">
              <a:solidFill>
                <a:srgbClr val="003185"/>
              </a:solidFill>
              <a:latin typeface="Calibri" panose="020F0502020204030204" pitchFamily="34" charset="0"/>
            </a:endParaRPr>
          </a:p>
          <a:p>
            <a:r>
              <a:rPr lang="nb-NO" sz="1200" b="0" i="0" u="none" strike="noStrike" baseline="0" dirty="0">
                <a:solidFill>
                  <a:srgbClr val="003185"/>
                </a:solidFill>
                <a:latin typeface="Calibri" panose="020F0502020204030204" pitchFamily="34" charset="0"/>
              </a:rPr>
              <a:t>Veiledningsgrupper etableres i løpet av første samling. Kravet til veiledere er at de har god erfaring i å gi veiledning og er kjent med dialogiske praksiser. OBS. De fleste veiledere tilbyr veiledning som en del av deres arbeid i et samhandlende perspektiv, mens andre veiledere tar honorar. Kurset dekker ikke utgifter til veileder.</a:t>
            </a:r>
          </a:p>
          <a:p>
            <a:r>
              <a:rPr lang="nb-NO" sz="1200" b="0" i="0" u="none" strike="noStrike" baseline="0" dirty="0">
                <a:solidFill>
                  <a:srgbClr val="003185"/>
                </a:solidFill>
                <a:latin typeface="Calibri" panose="020F0502020204030204" pitchFamily="34" charset="0"/>
              </a:rPr>
              <a:t> </a:t>
            </a:r>
            <a:endParaRPr lang="nb-NO" sz="1200" b="0" i="0" u="none" strike="noStrike" baseline="0" dirty="0">
              <a:solidFill>
                <a:srgbClr val="000000"/>
              </a:solidFill>
              <a:latin typeface="Calibri" panose="020F0502020204030204" pitchFamily="34" charset="0"/>
            </a:endParaRPr>
          </a:p>
          <a:p>
            <a:r>
              <a:rPr lang="nb-NO" sz="1200" b="1" i="0" u="none" strike="noStrike" baseline="0" dirty="0">
                <a:solidFill>
                  <a:srgbClr val="003185"/>
                </a:solidFill>
                <a:latin typeface="Calibri" panose="020F0502020204030204" pitchFamily="34" charset="0"/>
              </a:rPr>
              <a:t>Case </a:t>
            </a:r>
            <a:endParaRPr lang="nb-NO" sz="1200" b="0" i="0" u="none" strike="noStrike" baseline="0" dirty="0">
              <a:solidFill>
                <a:srgbClr val="003185"/>
              </a:solidFill>
              <a:latin typeface="Calibri" panose="020F0502020204030204" pitchFamily="34" charset="0"/>
            </a:endParaRPr>
          </a:p>
          <a:p>
            <a:r>
              <a:rPr lang="nb-NO" sz="1200" b="0" i="0" u="none" strike="noStrike" baseline="0" dirty="0">
                <a:solidFill>
                  <a:srgbClr val="003185"/>
                </a:solidFill>
                <a:latin typeface="Calibri" panose="020F0502020204030204" pitchFamily="34" charset="0"/>
              </a:rPr>
              <a:t>Det er ønskelig at deltakerne tenker mulig case fra egen arbeidsplass som egnet for et nettverksmøte og/ eller med reflekterende team. Vi oppfordrer kursdeltakerne til å ta med case til hver samling. </a:t>
            </a:r>
            <a:endParaRPr lang="nb-NO" sz="1200" b="0" i="0" u="none" strike="noStrike" baseline="0" dirty="0">
              <a:solidFill>
                <a:srgbClr val="000000"/>
              </a:solidFill>
              <a:latin typeface="Calibri" panose="020F0502020204030204" pitchFamily="34" charset="0"/>
            </a:endParaRPr>
          </a:p>
          <a:p>
            <a:r>
              <a:rPr lang="nb-NO" sz="1200" b="0" i="0" u="none" strike="noStrike" baseline="0" dirty="0">
                <a:solidFill>
                  <a:srgbClr val="003185"/>
                </a:solidFill>
                <a:latin typeface="Calibri" panose="020F0502020204030204" pitchFamily="34" charset="0"/>
              </a:rPr>
              <a:t>Forankring på egen arbeidsplass. Vi forventer at kursdeltaker(ne) får anledning til og reflekterer med kollegaer over det de har lært, eller det de er blir opptatt av mens de var på samling. </a:t>
            </a:r>
          </a:p>
          <a:p>
            <a:endParaRPr lang="nb-NO" sz="1200" dirty="0">
              <a:solidFill>
                <a:srgbClr val="003185"/>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b-NO" sz="1200" b="1" i="0" u="none" strike="noStrike" kern="1200" cap="none" spc="40" normalizeH="0" baseline="0" noProof="0" dirty="0">
                <a:ln>
                  <a:noFill/>
                </a:ln>
                <a:solidFill>
                  <a:srgbClr val="003185"/>
                </a:solidFill>
                <a:effectLst/>
                <a:uLnTx/>
                <a:uFillTx/>
                <a:latin typeface="Calibri" panose="020F0502020204030204" pitchFamily="34" charset="0"/>
                <a:ea typeface="+mn-ea"/>
                <a:cs typeface="+mn-cs"/>
              </a:rPr>
              <a:t>Kursholdere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b-NO" sz="1200" b="0" i="0" u="none" strike="noStrike" kern="1200" cap="none" spc="40" normalizeH="0" baseline="0" noProof="0" dirty="0">
                <a:ln>
                  <a:noFill/>
                </a:ln>
                <a:solidFill>
                  <a:srgbClr val="003185"/>
                </a:solidFill>
                <a:effectLst/>
                <a:uLnTx/>
                <a:uFillTx/>
                <a:latin typeface="Calibri" panose="020F0502020204030204" pitchFamily="34" charset="0"/>
                <a:ea typeface="+mn-ea"/>
                <a:cs typeface="+mn-cs"/>
              </a:rPr>
              <a:t>Ulla Rosengren, familieterapeut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nb-NO" sz="1200" b="0" i="0" u="none" strike="noStrike" kern="1200" cap="none" spc="40" normalizeH="0" baseline="0" noProof="0" dirty="0">
                <a:ln>
                  <a:noFill/>
                </a:ln>
                <a:solidFill>
                  <a:srgbClr val="003185"/>
                </a:solidFill>
                <a:effectLst/>
                <a:uLnTx/>
                <a:uFillTx/>
                <a:latin typeface="Calibri" panose="020F0502020204030204" pitchFamily="34" charset="0"/>
                <a:ea typeface="+mn-ea"/>
                <a:cs typeface="+mn-cs"/>
              </a:rPr>
              <a:t>Jorunn Sørgård, spesialrådgiver </a:t>
            </a:r>
            <a:r>
              <a:rPr kumimoji="0" lang="nb-NO" sz="1200" b="0" i="0" u="none" strike="noStrike" kern="1200" cap="none" spc="40" normalizeH="0" baseline="0" noProof="0" dirty="0" err="1">
                <a:ln>
                  <a:noFill/>
                </a:ln>
                <a:solidFill>
                  <a:srgbClr val="003185"/>
                </a:solidFill>
                <a:effectLst/>
                <a:uLnTx/>
                <a:uFillTx/>
                <a:latin typeface="Calibri" panose="020F0502020204030204" pitchFamily="34" charset="0"/>
                <a:ea typeface="+mn-ea"/>
                <a:cs typeface="+mn-cs"/>
              </a:rPr>
              <a:t>Ahus</a:t>
            </a:r>
            <a:r>
              <a:rPr kumimoji="0" lang="nb-NO" sz="1200" b="0" i="0" u="none" strike="noStrike" kern="1200" cap="none" spc="40" normalizeH="0" baseline="0" noProof="0" dirty="0">
                <a:ln>
                  <a:noFill/>
                </a:ln>
                <a:solidFill>
                  <a:srgbClr val="003185"/>
                </a:solidFill>
                <a:effectLst/>
                <a:uLnTx/>
                <a:uFillTx/>
                <a:latin typeface="Calibri" panose="020F0502020204030204" pitchFamily="34" charset="0"/>
                <a:ea typeface="+mn-ea"/>
                <a:cs typeface="+mn-cs"/>
              </a:rPr>
              <a:t> DPS</a:t>
            </a:r>
            <a:endParaRPr kumimoji="0" lang="nb-NO" sz="1200" b="1" i="0" u="none" strike="noStrike" kern="1200" cap="none" spc="40" normalizeH="0" baseline="0" noProof="0" dirty="0">
              <a:ln>
                <a:noFill/>
              </a:ln>
              <a:solidFill>
                <a:srgbClr val="003185"/>
              </a:solidFill>
              <a:effectLst/>
              <a:uLnTx/>
              <a:uFillTx/>
              <a:latin typeface="Calibri" panose="020F0502020204030204" pitchFamily="34" charset="0"/>
              <a:ea typeface="+mn-ea"/>
              <a:cs typeface="+mn-cs"/>
            </a:endParaRPr>
          </a:p>
          <a:p>
            <a:endParaRPr lang="nb-NO" sz="1200" dirty="0"/>
          </a:p>
        </p:txBody>
      </p:sp>
    </p:spTree>
    <p:extLst>
      <p:ext uri="{BB962C8B-B14F-4D97-AF65-F5344CB8AC3E}">
        <p14:creationId xmlns:p14="http://schemas.microsoft.com/office/powerpoint/2010/main" val="3900796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8">
            <a:extLst>
              <a:ext uri="{FF2B5EF4-FFF2-40B4-BE49-F238E27FC236}">
                <a16:creationId xmlns:a16="http://schemas.microsoft.com/office/drawing/2014/main" id="{FD8F9A71-D4F3-43A5-933F-FCCE7C60FDC0}"/>
              </a:ext>
            </a:extLst>
          </p:cNvPr>
          <p:cNvSpPr>
            <a:spLocks noGrp="1"/>
          </p:cNvSpPr>
          <p:nvPr>
            <p:ph type="ctrTitle"/>
          </p:nvPr>
        </p:nvSpPr>
        <p:spPr/>
        <p:txBody>
          <a:bodyPr/>
          <a:lstStyle/>
          <a:p>
            <a:r>
              <a:rPr lang="nb-NO" dirty="0"/>
              <a:t>Praktisk informasjon</a:t>
            </a:r>
          </a:p>
        </p:txBody>
      </p:sp>
      <p:sp>
        <p:nvSpPr>
          <p:cNvPr id="10" name="Plassholder for tekst 9">
            <a:extLst>
              <a:ext uri="{FF2B5EF4-FFF2-40B4-BE49-F238E27FC236}">
                <a16:creationId xmlns:a16="http://schemas.microsoft.com/office/drawing/2014/main" id="{00D286BF-DF53-42E8-A290-EB900CE668A9}"/>
              </a:ext>
            </a:extLst>
          </p:cNvPr>
          <p:cNvSpPr>
            <a:spLocks noGrp="1"/>
          </p:cNvSpPr>
          <p:nvPr>
            <p:ph type="body" sz="quarter" idx="13"/>
          </p:nvPr>
        </p:nvSpPr>
        <p:spPr/>
        <p:txBody>
          <a:bodyPr/>
          <a:lstStyle/>
          <a:p>
            <a:r>
              <a:rPr lang="nb-NO" b="1" dirty="0"/>
              <a:t>Sted</a:t>
            </a:r>
          </a:p>
        </p:txBody>
      </p:sp>
      <p:sp>
        <p:nvSpPr>
          <p:cNvPr id="11" name="Plassholder for tekst 10">
            <a:extLst>
              <a:ext uri="{FF2B5EF4-FFF2-40B4-BE49-F238E27FC236}">
                <a16:creationId xmlns:a16="http://schemas.microsoft.com/office/drawing/2014/main" id="{04C5EE40-0F6F-412B-A196-AD69B35F4F5B}"/>
              </a:ext>
            </a:extLst>
          </p:cNvPr>
          <p:cNvSpPr>
            <a:spLocks noGrp="1"/>
          </p:cNvSpPr>
          <p:nvPr>
            <p:ph type="body" sz="quarter" idx="14"/>
          </p:nvPr>
        </p:nvSpPr>
        <p:spPr>
          <a:xfrm>
            <a:off x="1039090" y="2441196"/>
            <a:ext cx="2809703" cy="3141037"/>
          </a:xfrm>
        </p:spPr>
        <p:txBody>
          <a:bodyPr/>
          <a:lstStyle/>
          <a:p>
            <a:endParaRPr lang="nb-NO" sz="1400" b="1" i="0" u="none" strike="noStrike" baseline="0" dirty="0">
              <a:solidFill>
                <a:srgbClr val="003185"/>
              </a:solidFill>
              <a:latin typeface="Calibri" panose="020F0502020204030204" pitchFamily="34" charset="0"/>
            </a:endParaRPr>
          </a:p>
          <a:p>
            <a:r>
              <a:rPr lang="nb-NO" sz="1200" b="1" i="0" u="none" strike="noStrike" baseline="0" dirty="0">
                <a:solidFill>
                  <a:srgbClr val="003185"/>
                </a:solidFill>
                <a:latin typeface="Calibri" panose="020F0502020204030204" pitchFamily="34" charset="0"/>
              </a:rPr>
              <a:t>Sted:</a:t>
            </a:r>
            <a:r>
              <a:rPr lang="nb-NO" sz="1200" b="1" dirty="0">
                <a:solidFill>
                  <a:srgbClr val="003185"/>
                </a:solidFill>
                <a:latin typeface="Calibri" panose="020F0502020204030204" pitchFamily="34" charset="0"/>
              </a:rPr>
              <a:t> </a:t>
            </a:r>
            <a:r>
              <a:rPr lang="nb-NO" sz="1200" b="1" i="0" u="none" strike="noStrike" baseline="0" dirty="0">
                <a:solidFill>
                  <a:srgbClr val="003185"/>
                </a:solidFill>
                <a:latin typeface="Calibri" panose="020F0502020204030204" pitchFamily="34" charset="0"/>
              </a:rPr>
              <a:t>Westgården, Idrettsveien 10, SKI</a:t>
            </a:r>
          </a:p>
          <a:p>
            <a:r>
              <a:rPr lang="nb-NO" sz="1200" b="0" i="0" u="none" strike="noStrike" baseline="0" dirty="0">
                <a:solidFill>
                  <a:schemeClr val="accent1"/>
                </a:solidFill>
                <a:latin typeface="Calibri" panose="020F0502020204030204" pitchFamily="34" charset="0"/>
              </a:rPr>
              <a:t>Inngang B, baksiden av huset. 2 </a:t>
            </a:r>
            <a:r>
              <a:rPr lang="nb-NO" sz="1200" b="0" i="0" u="none" strike="noStrike" baseline="0" dirty="0" err="1">
                <a:solidFill>
                  <a:schemeClr val="accent1"/>
                </a:solidFill>
                <a:latin typeface="Calibri" panose="020F0502020204030204" pitchFamily="34" charset="0"/>
              </a:rPr>
              <a:t>etg</a:t>
            </a:r>
            <a:r>
              <a:rPr lang="nb-NO" sz="1200" b="0" i="0" u="none" strike="noStrike" baseline="0" dirty="0">
                <a:solidFill>
                  <a:schemeClr val="accent1"/>
                </a:solidFill>
                <a:latin typeface="Calibri" panose="020F0502020204030204" pitchFamily="34" charset="0"/>
              </a:rPr>
              <a:t>.</a:t>
            </a:r>
          </a:p>
          <a:p>
            <a:r>
              <a:rPr lang="nb-NO" sz="1200" b="1" i="0" u="none" strike="noStrike" baseline="0" dirty="0">
                <a:solidFill>
                  <a:srgbClr val="003185"/>
                </a:solidFill>
                <a:latin typeface="Calibri" panose="020F0502020204030204" pitchFamily="34" charset="0"/>
              </a:rPr>
              <a:t>Parkering: Ved Rådhuset (50 meter å gå)  </a:t>
            </a:r>
          </a:p>
          <a:p>
            <a:r>
              <a:rPr lang="nb-NO" sz="1200" b="1" dirty="0" err="1">
                <a:solidFill>
                  <a:srgbClr val="003185"/>
                </a:solidFill>
                <a:latin typeface="Calibri" panose="020F0502020204030204" pitchFamily="34" charset="0"/>
              </a:rPr>
              <a:t>Easypark</a:t>
            </a:r>
            <a:r>
              <a:rPr lang="nb-NO" sz="1200" b="1" dirty="0">
                <a:solidFill>
                  <a:srgbClr val="003185"/>
                </a:solidFill>
                <a:latin typeface="Calibri" panose="020F0502020204030204" pitchFamily="34" charset="0"/>
              </a:rPr>
              <a:t> (en time gratis).</a:t>
            </a:r>
            <a:endParaRPr lang="nb-NO" sz="1200" b="1" i="0" u="none" strike="noStrike" baseline="0" dirty="0">
              <a:solidFill>
                <a:srgbClr val="003185"/>
              </a:solidFill>
              <a:latin typeface="Calibri" panose="020F0502020204030204" pitchFamily="34" charset="0"/>
            </a:endParaRPr>
          </a:p>
          <a:p>
            <a:endParaRPr lang="nb-NO" sz="1200" b="1" i="0" u="none" strike="noStrike" baseline="0" dirty="0">
              <a:solidFill>
                <a:srgbClr val="003185"/>
              </a:solidFill>
              <a:latin typeface="Calibri" panose="020F0502020204030204" pitchFamily="34" charset="0"/>
            </a:endParaRPr>
          </a:p>
          <a:p>
            <a:r>
              <a:rPr lang="nb-NO" sz="1200" b="1" dirty="0">
                <a:solidFill>
                  <a:srgbClr val="003185"/>
                </a:solidFill>
                <a:latin typeface="Calibri" panose="020F0502020204030204" pitchFamily="34" charset="0"/>
              </a:rPr>
              <a:t>Tog: Tog fra Oslo tar 12 min. (400 meter å gå fra stasjonen).</a:t>
            </a:r>
            <a:endParaRPr lang="nb-NO" sz="1200" dirty="0">
              <a:solidFill>
                <a:srgbClr val="003185"/>
              </a:solidFill>
              <a:latin typeface="Calibri" panose="020F0502020204030204" pitchFamily="34" charset="0"/>
            </a:endParaRPr>
          </a:p>
          <a:p>
            <a:r>
              <a:rPr lang="nb-NO" sz="1200" b="1" i="0" u="none" strike="noStrike" baseline="0" dirty="0">
                <a:solidFill>
                  <a:srgbClr val="003185"/>
                </a:solidFill>
                <a:latin typeface="Calibri" panose="020F0502020204030204" pitchFamily="34" charset="0"/>
              </a:rPr>
              <a:t>Lunsj: </a:t>
            </a:r>
            <a:endParaRPr lang="nb-NO" sz="1200" b="0" i="0" u="none" strike="noStrike" baseline="0" dirty="0">
              <a:solidFill>
                <a:srgbClr val="003185"/>
              </a:solidFill>
              <a:latin typeface="Calibri" panose="020F0502020204030204" pitchFamily="34" charset="0"/>
            </a:endParaRPr>
          </a:p>
          <a:p>
            <a:r>
              <a:rPr lang="nb-NO" sz="1200" b="0" i="0" u="none" strike="noStrike" baseline="0" dirty="0">
                <a:solidFill>
                  <a:srgbClr val="003185"/>
                </a:solidFill>
                <a:latin typeface="Calibri" panose="020F0502020204030204" pitchFamily="34" charset="0"/>
              </a:rPr>
              <a:t>Hver enkelt kursdeltaker sørger selv for sin lunsj. Kantine på stedet. Butikker i nærheten. Kaffe og te på stedet. </a:t>
            </a:r>
          </a:p>
          <a:p>
            <a:endParaRPr lang="nb-NO" sz="1200" b="0" i="0" u="none" strike="noStrike" baseline="0" dirty="0">
              <a:solidFill>
                <a:srgbClr val="003185"/>
              </a:solidFill>
              <a:latin typeface="Calibri" panose="020F0502020204030204" pitchFamily="34" charset="0"/>
            </a:endParaRPr>
          </a:p>
          <a:p>
            <a:r>
              <a:rPr lang="nb-NO" sz="1200" b="1" i="0" u="none" strike="noStrike" baseline="0" dirty="0">
                <a:solidFill>
                  <a:srgbClr val="003185"/>
                </a:solidFill>
                <a:latin typeface="Calibri" panose="020F0502020204030204" pitchFamily="34" charset="0"/>
              </a:rPr>
              <a:t>Kursholdere: </a:t>
            </a:r>
            <a:r>
              <a:rPr lang="nb-NO" sz="1200" i="0" u="none" strike="noStrike" baseline="0" dirty="0">
                <a:solidFill>
                  <a:srgbClr val="003185"/>
                </a:solidFill>
                <a:latin typeface="Calibri" panose="020F0502020204030204" pitchFamily="34" charset="0"/>
              </a:rPr>
              <a:t>Ulla Rosengren, familieterapeut og Jorunn Sørgård, spesialrådgiver DPS. Begge to me</a:t>
            </a:r>
            <a:r>
              <a:rPr lang="nb-NO" sz="1200" dirty="0">
                <a:solidFill>
                  <a:srgbClr val="003185"/>
                </a:solidFill>
                <a:latin typeface="Calibri" panose="020F0502020204030204" pitchFamily="34" charset="0"/>
              </a:rPr>
              <a:t>d 20 års erfaring i Åpen dialog i nettverksmøte.</a:t>
            </a:r>
            <a:endParaRPr lang="nb-NO" sz="1200" b="1" i="0" u="none" strike="noStrike" baseline="0" dirty="0">
              <a:solidFill>
                <a:srgbClr val="003185"/>
              </a:solidFill>
              <a:latin typeface="Calibri" panose="020F0502020204030204" pitchFamily="34" charset="0"/>
            </a:endParaRPr>
          </a:p>
          <a:p>
            <a:endParaRPr lang="nb-NO" sz="1200" dirty="0">
              <a:solidFill>
                <a:srgbClr val="003185"/>
              </a:solidFill>
              <a:latin typeface="Calibri" panose="020F0502020204030204" pitchFamily="34" charset="0"/>
            </a:endParaRPr>
          </a:p>
          <a:p>
            <a:endParaRPr lang="nb-NO" sz="1200" b="0" i="0" u="none" strike="noStrike" baseline="0" dirty="0">
              <a:solidFill>
                <a:srgbClr val="003185"/>
              </a:solidFill>
              <a:latin typeface="Calibri" panose="020F0502020204030204" pitchFamily="34" charset="0"/>
            </a:endParaRPr>
          </a:p>
          <a:p>
            <a:endParaRPr lang="nb-NO" sz="1200" dirty="0">
              <a:solidFill>
                <a:srgbClr val="003185"/>
              </a:solidFill>
              <a:latin typeface="Calibri" panose="020F0502020204030204" pitchFamily="34" charset="0"/>
            </a:endParaRPr>
          </a:p>
          <a:p>
            <a:endParaRPr lang="nb-NO" sz="1200" b="0" i="0" u="none" strike="noStrike" baseline="0" dirty="0">
              <a:solidFill>
                <a:srgbClr val="003185"/>
              </a:solidFill>
              <a:latin typeface="Calibri" panose="020F0502020204030204" pitchFamily="34" charset="0"/>
            </a:endParaRPr>
          </a:p>
          <a:p>
            <a:r>
              <a:rPr lang="nb-NO" sz="1200" b="0" i="0" u="none" strike="noStrike" baseline="0" dirty="0">
                <a:solidFill>
                  <a:srgbClr val="003185"/>
                </a:solidFill>
                <a:latin typeface="Calibri" panose="020F0502020204030204" pitchFamily="34" charset="0"/>
              </a:rPr>
              <a:t> </a:t>
            </a:r>
          </a:p>
          <a:p>
            <a:endParaRPr lang="nb-NO" sz="1200" dirty="0">
              <a:solidFill>
                <a:srgbClr val="003185"/>
              </a:solidFill>
              <a:latin typeface="Calibri" panose="020F0502020204030204" pitchFamily="34" charset="0"/>
            </a:endParaRPr>
          </a:p>
        </p:txBody>
      </p:sp>
      <p:sp>
        <p:nvSpPr>
          <p:cNvPr id="12" name="Plassholder for tekst 11">
            <a:extLst>
              <a:ext uri="{FF2B5EF4-FFF2-40B4-BE49-F238E27FC236}">
                <a16:creationId xmlns:a16="http://schemas.microsoft.com/office/drawing/2014/main" id="{9CC59D2C-7D95-4440-A725-C1009DEFEA6F}"/>
              </a:ext>
            </a:extLst>
          </p:cNvPr>
          <p:cNvSpPr>
            <a:spLocks noGrp="1"/>
          </p:cNvSpPr>
          <p:nvPr>
            <p:ph type="body" sz="quarter" idx="15"/>
          </p:nvPr>
        </p:nvSpPr>
        <p:spPr/>
        <p:txBody>
          <a:bodyPr/>
          <a:lstStyle/>
          <a:p>
            <a:r>
              <a:rPr lang="nb-NO" b="1" dirty="0"/>
              <a:t>Datoer for samlingene</a:t>
            </a:r>
          </a:p>
        </p:txBody>
      </p:sp>
      <p:sp>
        <p:nvSpPr>
          <p:cNvPr id="13" name="Plassholder for tekst 12">
            <a:extLst>
              <a:ext uri="{FF2B5EF4-FFF2-40B4-BE49-F238E27FC236}">
                <a16:creationId xmlns:a16="http://schemas.microsoft.com/office/drawing/2014/main" id="{2946B309-73A4-4047-9F8C-614E0F5C8F46}"/>
              </a:ext>
            </a:extLst>
          </p:cNvPr>
          <p:cNvSpPr>
            <a:spLocks noGrp="1"/>
          </p:cNvSpPr>
          <p:nvPr>
            <p:ph type="body" sz="quarter" idx="16"/>
          </p:nvPr>
        </p:nvSpPr>
        <p:spPr/>
        <p:txBody>
          <a:bodyPr/>
          <a:lstStyle/>
          <a:p>
            <a:r>
              <a:rPr lang="nb-NO" b="1" dirty="0"/>
              <a:t>Søknad</a:t>
            </a:r>
          </a:p>
        </p:txBody>
      </p:sp>
      <p:sp>
        <p:nvSpPr>
          <p:cNvPr id="14" name="Plassholder for tekst 13">
            <a:extLst>
              <a:ext uri="{FF2B5EF4-FFF2-40B4-BE49-F238E27FC236}">
                <a16:creationId xmlns:a16="http://schemas.microsoft.com/office/drawing/2014/main" id="{ED497511-FF81-4CC0-BB74-D93B54FF932F}"/>
              </a:ext>
            </a:extLst>
          </p:cNvPr>
          <p:cNvSpPr>
            <a:spLocks noGrp="1"/>
          </p:cNvSpPr>
          <p:nvPr>
            <p:ph type="body" sz="quarter" idx="17"/>
          </p:nvPr>
        </p:nvSpPr>
        <p:spPr>
          <a:xfrm>
            <a:off x="4716087" y="2575421"/>
            <a:ext cx="2809703" cy="2999742"/>
          </a:xfrm>
        </p:spPr>
        <p:txBody>
          <a:bodyPr/>
          <a:lstStyle/>
          <a:p>
            <a:r>
              <a:rPr lang="nb-NO" sz="1200" b="1" i="0" u="none" strike="noStrike" baseline="0" dirty="0">
                <a:solidFill>
                  <a:srgbClr val="003185"/>
                </a:solidFill>
                <a:latin typeface="Calibri" panose="020F0502020204030204" pitchFamily="34" charset="0"/>
              </a:rPr>
              <a:t>Datoer for samlingene: </a:t>
            </a:r>
          </a:p>
          <a:p>
            <a:endParaRPr lang="nb-NO" sz="1200" b="0" i="0" u="none" strike="noStrike" baseline="0" dirty="0">
              <a:solidFill>
                <a:srgbClr val="003185"/>
              </a:solidFill>
              <a:latin typeface="Calibri" panose="020F0502020204030204" pitchFamily="34" charset="0"/>
            </a:endParaRPr>
          </a:p>
          <a:p>
            <a:r>
              <a:rPr lang="nb-NO" sz="1200" b="0" i="0" u="none" strike="noStrike" baseline="0" dirty="0">
                <a:solidFill>
                  <a:srgbClr val="003185"/>
                </a:solidFill>
                <a:latin typeface="Calibri" panose="020F0502020204030204" pitchFamily="34" charset="0"/>
              </a:rPr>
              <a:t>Første samling: 17. </a:t>
            </a:r>
            <a:r>
              <a:rPr lang="nb-NO" sz="1200" dirty="0">
                <a:solidFill>
                  <a:srgbClr val="003185"/>
                </a:solidFill>
                <a:latin typeface="Calibri" panose="020F0502020204030204" pitchFamily="34" charset="0"/>
              </a:rPr>
              <a:t>18.</a:t>
            </a:r>
            <a:r>
              <a:rPr lang="nb-NO" sz="1200" b="0" i="0" u="none" strike="noStrike" baseline="0" dirty="0">
                <a:solidFill>
                  <a:srgbClr val="003185"/>
                </a:solidFill>
                <a:latin typeface="Calibri" panose="020F0502020204030204" pitchFamily="34" charset="0"/>
              </a:rPr>
              <a:t> 29. </a:t>
            </a:r>
            <a:r>
              <a:rPr lang="nb-NO" sz="1200" dirty="0">
                <a:solidFill>
                  <a:srgbClr val="003185"/>
                </a:solidFill>
                <a:latin typeface="Calibri" panose="020F0502020204030204" pitchFamily="34" charset="0"/>
              </a:rPr>
              <a:t>s</a:t>
            </a:r>
            <a:r>
              <a:rPr lang="nb-NO" sz="1200" b="0" i="0" u="none" strike="noStrike" baseline="0" dirty="0">
                <a:solidFill>
                  <a:srgbClr val="003185"/>
                </a:solidFill>
                <a:latin typeface="Calibri" panose="020F0502020204030204" pitchFamily="34" charset="0"/>
              </a:rPr>
              <a:t>eptember 2025 </a:t>
            </a:r>
          </a:p>
          <a:p>
            <a:endParaRPr lang="nb-NO" sz="1200" b="0" i="0" u="none" strike="noStrike" baseline="0" dirty="0">
              <a:solidFill>
                <a:srgbClr val="000000"/>
              </a:solidFill>
              <a:latin typeface="Calibri" panose="020F0502020204030204" pitchFamily="34" charset="0"/>
            </a:endParaRPr>
          </a:p>
          <a:p>
            <a:r>
              <a:rPr lang="nb-NO" sz="1200" b="0" i="0" u="none" strike="noStrike" baseline="0" dirty="0">
                <a:solidFill>
                  <a:srgbClr val="003185"/>
                </a:solidFill>
                <a:latin typeface="Calibri" panose="020F0502020204030204" pitchFamily="34" charset="0"/>
              </a:rPr>
              <a:t>Andre samling: 17. 18. </a:t>
            </a:r>
            <a:r>
              <a:rPr lang="nb-NO" sz="1200" dirty="0">
                <a:solidFill>
                  <a:srgbClr val="003185"/>
                </a:solidFill>
                <a:latin typeface="Calibri" panose="020F0502020204030204" pitchFamily="34" charset="0"/>
              </a:rPr>
              <a:t>n</a:t>
            </a:r>
            <a:r>
              <a:rPr lang="nb-NO" sz="1200" b="0" i="0" u="none" strike="noStrike" baseline="0" dirty="0">
                <a:solidFill>
                  <a:srgbClr val="003185"/>
                </a:solidFill>
                <a:latin typeface="Calibri" panose="020F0502020204030204" pitchFamily="34" charset="0"/>
              </a:rPr>
              <a:t>ovember 2025 </a:t>
            </a:r>
          </a:p>
          <a:p>
            <a:endParaRPr lang="nb-NO" sz="1200" b="0" i="0" u="none" strike="noStrike" baseline="0" dirty="0">
              <a:solidFill>
                <a:srgbClr val="000000"/>
              </a:solidFill>
              <a:latin typeface="Calibri" panose="020F0502020204030204" pitchFamily="34" charset="0"/>
            </a:endParaRPr>
          </a:p>
          <a:p>
            <a:r>
              <a:rPr lang="nb-NO" sz="1200" b="0" i="0" u="none" strike="noStrike" baseline="0" dirty="0">
                <a:solidFill>
                  <a:srgbClr val="003185"/>
                </a:solidFill>
                <a:latin typeface="Calibri" panose="020F0502020204030204" pitchFamily="34" charset="0"/>
              </a:rPr>
              <a:t>Tredje samling: 21. </a:t>
            </a:r>
            <a:r>
              <a:rPr lang="nb-NO" sz="1200" dirty="0">
                <a:solidFill>
                  <a:srgbClr val="003185"/>
                </a:solidFill>
                <a:latin typeface="Calibri" panose="020F0502020204030204" pitchFamily="34" charset="0"/>
              </a:rPr>
              <a:t>22</a:t>
            </a:r>
            <a:r>
              <a:rPr lang="nb-NO" sz="1200" b="0" i="0" u="none" strike="noStrike" baseline="0" dirty="0">
                <a:solidFill>
                  <a:srgbClr val="003185"/>
                </a:solidFill>
                <a:latin typeface="Calibri" panose="020F0502020204030204" pitchFamily="34" charset="0"/>
              </a:rPr>
              <a:t>. 23. </a:t>
            </a:r>
            <a:r>
              <a:rPr lang="nb-NO" sz="1200" dirty="0">
                <a:solidFill>
                  <a:srgbClr val="003185"/>
                </a:solidFill>
                <a:latin typeface="Calibri" panose="020F0502020204030204" pitchFamily="34" charset="0"/>
              </a:rPr>
              <a:t>j</a:t>
            </a:r>
            <a:r>
              <a:rPr lang="nb-NO" sz="1200" b="0" i="0" u="none" strike="noStrike" baseline="0" dirty="0">
                <a:solidFill>
                  <a:srgbClr val="003185"/>
                </a:solidFill>
                <a:latin typeface="Calibri" panose="020F0502020204030204" pitchFamily="34" charset="0"/>
              </a:rPr>
              <a:t>anuar 2026 </a:t>
            </a:r>
          </a:p>
          <a:p>
            <a:endParaRPr lang="nb-NO" sz="1200" b="0" i="0" u="none" strike="noStrike" baseline="0" dirty="0">
              <a:solidFill>
                <a:srgbClr val="000000"/>
              </a:solidFill>
              <a:latin typeface="Calibri" panose="020F0502020204030204" pitchFamily="34" charset="0"/>
            </a:endParaRPr>
          </a:p>
          <a:p>
            <a:r>
              <a:rPr lang="nb-NO" sz="1200" b="0" i="0" u="none" strike="noStrike" baseline="0" dirty="0">
                <a:solidFill>
                  <a:srgbClr val="003185"/>
                </a:solidFill>
                <a:latin typeface="Calibri" panose="020F0502020204030204" pitchFamily="34" charset="0"/>
              </a:rPr>
              <a:t>Fjerde samling: 12. 13. </a:t>
            </a:r>
            <a:r>
              <a:rPr lang="nb-NO" sz="1200" dirty="0">
                <a:solidFill>
                  <a:srgbClr val="003185"/>
                </a:solidFill>
                <a:latin typeface="Calibri" panose="020F0502020204030204" pitchFamily="34" charset="0"/>
              </a:rPr>
              <a:t>m</a:t>
            </a:r>
            <a:r>
              <a:rPr lang="nb-NO" sz="1200" b="0" i="0" u="none" strike="noStrike" baseline="0" dirty="0">
                <a:solidFill>
                  <a:srgbClr val="003185"/>
                </a:solidFill>
                <a:latin typeface="Calibri" panose="020F0502020204030204" pitchFamily="34" charset="0"/>
              </a:rPr>
              <a:t>ars 2026 </a:t>
            </a:r>
            <a:endParaRPr lang="nb-NO" sz="1200" b="0" i="0" u="none" strike="noStrike" baseline="0" dirty="0">
              <a:solidFill>
                <a:srgbClr val="000000"/>
              </a:solidFill>
              <a:latin typeface="Calibri" panose="020F0502020204030204" pitchFamily="34" charset="0"/>
            </a:endParaRPr>
          </a:p>
          <a:p>
            <a:endParaRPr lang="nb-NO" sz="1200" b="0" i="0" u="none" strike="noStrike" baseline="0" dirty="0">
              <a:solidFill>
                <a:srgbClr val="003185"/>
              </a:solidFill>
              <a:latin typeface="Calibri" panose="020F0502020204030204" pitchFamily="34" charset="0"/>
            </a:endParaRPr>
          </a:p>
          <a:p>
            <a:endParaRPr lang="nb-NO" sz="1200" dirty="0">
              <a:solidFill>
                <a:srgbClr val="003185"/>
              </a:solidFill>
              <a:latin typeface="Calibri" panose="020F0502020204030204" pitchFamily="34" charset="0"/>
            </a:endParaRPr>
          </a:p>
          <a:p>
            <a:r>
              <a:rPr lang="nb-NO" sz="1200" dirty="0">
                <a:solidFill>
                  <a:srgbClr val="003185"/>
                </a:solidFill>
                <a:latin typeface="Calibri" panose="020F0502020204030204" pitchFamily="34" charset="0"/>
              </a:rPr>
              <a:t>Alle dager kl.</a:t>
            </a:r>
            <a:r>
              <a:rPr lang="nb-NO" sz="1200" b="0" i="0" u="none" strike="noStrike" baseline="0" dirty="0">
                <a:solidFill>
                  <a:srgbClr val="003185"/>
                </a:solidFill>
                <a:latin typeface="Calibri" panose="020F0502020204030204" pitchFamily="34" charset="0"/>
              </a:rPr>
              <a:t> 09.00 – 15.30 </a:t>
            </a:r>
            <a:endParaRPr lang="nb-NO" sz="1200" dirty="0"/>
          </a:p>
        </p:txBody>
      </p:sp>
      <p:sp>
        <p:nvSpPr>
          <p:cNvPr id="15" name="Plassholder for tekst 14">
            <a:extLst>
              <a:ext uri="{FF2B5EF4-FFF2-40B4-BE49-F238E27FC236}">
                <a16:creationId xmlns:a16="http://schemas.microsoft.com/office/drawing/2014/main" id="{487DD0F6-9752-4911-BB51-023960DC0FD6}"/>
              </a:ext>
            </a:extLst>
          </p:cNvPr>
          <p:cNvSpPr>
            <a:spLocks noGrp="1"/>
          </p:cNvSpPr>
          <p:nvPr>
            <p:ph type="body" sz="quarter" idx="18"/>
          </p:nvPr>
        </p:nvSpPr>
        <p:spPr>
          <a:xfrm>
            <a:off x="8393084" y="2582492"/>
            <a:ext cx="2809703" cy="2999742"/>
          </a:xfrm>
        </p:spPr>
        <p:txBody>
          <a:bodyPr/>
          <a:lstStyle/>
          <a:p>
            <a:r>
              <a:rPr lang="nb-NO" sz="1200" b="1" i="0" u="none" strike="noStrike" baseline="0" dirty="0">
                <a:solidFill>
                  <a:srgbClr val="1F487C"/>
                </a:solidFill>
                <a:latin typeface="Calibri" panose="020F0502020204030204" pitchFamily="34" charset="0"/>
              </a:rPr>
              <a:t>Søknad</a:t>
            </a:r>
            <a:r>
              <a:rPr lang="nb-NO" sz="1200" b="0" i="0" u="none" strike="noStrike" baseline="0" dirty="0">
                <a:solidFill>
                  <a:srgbClr val="1F487C"/>
                </a:solidFill>
                <a:latin typeface="Calibri" panose="020F0502020204030204" pitchFamily="34" charset="0"/>
              </a:rPr>
              <a:t>: sendes på e-post til DPS Øvre Romerike v/ Jorunn Sørgård, </a:t>
            </a:r>
            <a:r>
              <a:rPr lang="nb-NO" sz="1200" b="0" i="0" u="none" strike="noStrike" baseline="0" dirty="0">
                <a:solidFill>
                  <a:srgbClr val="0000FF"/>
                </a:solidFill>
                <a:latin typeface="Calibri" panose="020F0502020204030204" pitchFamily="34" charset="0"/>
              </a:rPr>
              <a:t>jorunn.sorgard@ahus.no </a:t>
            </a:r>
            <a:r>
              <a:rPr lang="nb-NO" sz="1200" b="0" i="0" u="none" strike="noStrike" baseline="0" dirty="0">
                <a:solidFill>
                  <a:srgbClr val="1F487C"/>
                </a:solidFill>
                <a:latin typeface="Calibri" panose="020F0502020204030204" pitchFamily="34" charset="0"/>
              </a:rPr>
              <a:t>innen </a:t>
            </a:r>
            <a:r>
              <a:rPr lang="nb-NO" sz="1200" b="1" dirty="0">
                <a:solidFill>
                  <a:srgbClr val="1F487C"/>
                </a:solidFill>
                <a:latin typeface="Calibri" panose="020F0502020204030204" pitchFamily="34" charset="0"/>
              </a:rPr>
              <a:t>15</a:t>
            </a:r>
            <a:r>
              <a:rPr lang="nb-NO" sz="1200" b="1" i="0" u="none" strike="noStrike" baseline="0" dirty="0">
                <a:solidFill>
                  <a:srgbClr val="1F487C"/>
                </a:solidFill>
                <a:latin typeface="Calibri" panose="020F0502020204030204" pitchFamily="34" charset="0"/>
              </a:rPr>
              <a:t>.07.25</a:t>
            </a:r>
            <a:r>
              <a:rPr lang="nb-NO" sz="1200" b="0" i="0" u="none" strike="noStrike" baseline="0" dirty="0">
                <a:solidFill>
                  <a:srgbClr val="1F487C"/>
                </a:solidFill>
                <a:latin typeface="Calibri" panose="020F0502020204030204" pitchFamily="34" charset="0"/>
              </a:rPr>
              <a:t>. </a:t>
            </a:r>
            <a:r>
              <a:rPr lang="nb-NO" sz="1200" b="0" i="0" u="none" strike="noStrike" baseline="0" dirty="0">
                <a:solidFill>
                  <a:srgbClr val="003185"/>
                </a:solidFill>
                <a:latin typeface="Calibri" panose="020F0502020204030204" pitchFamily="34" charset="0"/>
              </a:rPr>
              <a:t> Du får bekreftelse via e-post om du </a:t>
            </a:r>
            <a:r>
              <a:rPr lang="nb-NO" sz="1200" dirty="0">
                <a:solidFill>
                  <a:srgbClr val="003185"/>
                </a:solidFill>
                <a:latin typeface="Calibri" panose="020F0502020204030204" pitchFamily="34" charset="0"/>
              </a:rPr>
              <a:t>er tildelt plass på kurset. </a:t>
            </a:r>
            <a:endParaRPr lang="nb-NO" sz="1200" b="0" i="0" u="none" strike="noStrike" baseline="0" dirty="0">
              <a:solidFill>
                <a:srgbClr val="003185"/>
              </a:solidFill>
              <a:latin typeface="Calibri" panose="020F0502020204030204" pitchFamily="34" charset="0"/>
            </a:endParaRPr>
          </a:p>
          <a:p>
            <a:endParaRPr lang="nb-NO" sz="1200" dirty="0">
              <a:solidFill>
                <a:srgbClr val="003185"/>
              </a:solidFill>
              <a:latin typeface="Calibri" panose="020F0502020204030204" pitchFamily="34" charset="0"/>
            </a:endParaRPr>
          </a:p>
          <a:p>
            <a:r>
              <a:rPr lang="nb-NO" sz="1200" b="1" i="0" u="none" strike="noStrike" baseline="0" dirty="0">
                <a:solidFill>
                  <a:srgbClr val="003185"/>
                </a:solidFill>
                <a:latin typeface="Calibri" panose="020F0502020204030204" pitchFamily="34" charset="0"/>
              </a:rPr>
              <a:t>Kursavgift: </a:t>
            </a:r>
            <a:endParaRPr lang="nb-NO" sz="1200" b="0" i="0" u="none" strike="noStrike" baseline="0" dirty="0">
              <a:solidFill>
                <a:srgbClr val="003185"/>
              </a:solidFill>
              <a:latin typeface="Calibri" panose="020F0502020204030204" pitchFamily="34" charset="0"/>
            </a:endParaRPr>
          </a:p>
          <a:p>
            <a:r>
              <a:rPr lang="nb-NO" sz="1200" dirty="0">
                <a:solidFill>
                  <a:srgbClr val="003185"/>
                </a:solidFill>
                <a:latin typeface="Calibri" panose="020F0502020204030204" pitchFamily="34" charset="0"/>
              </a:rPr>
              <a:t>K</a:t>
            </a:r>
            <a:r>
              <a:rPr lang="nb-NO" sz="1200" b="0" i="0" u="none" strike="noStrike" baseline="0" dirty="0">
                <a:solidFill>
                  <a:srgbClr val="003185"/>
                </a:solidFill>
                <a:latin typeface="Calibri" panose="020F0502020204030204" pitchFamily="34" charset="0"/>
              </a:rPr>
              <a:t>r. 2500, per deltaker</a:t>
            </a:r>
            <a:r>
              <a:rPr lang="nb-NO" sz="1200" dirty="0">
                <a:solidFill>
                  <a:srgbClr val="003185"/>
                </a:solidFill>
                <a:latin typeface="Calibri" panose="020F0502020204030204" pitchFamily="34" charset="0"/>
              </a:rPr>
              <a:t>. Faktureringsadresse oppgis når du har fått tildelt plass på kurset.</a:t>
            </a:r>
          </a:p>
          <a:p>
            <a:endParaRPr lang="nb-NO" sz="1200" dirty="0">
              <a:solidFill>
                <a:srgbClr val="003185"/>
              </a:solidFill>
              <a:latin typeface="Calibri" panose="020F0502020204030204" pitchFamily="34" charset="0"/>
            </a:endParaRPr>
          </a:p>
          <a:p>
            <a:r>
              <a:rPr lang="nb-NO" sz="1200" b="1" dirty="0">
                <a:solidFill>
                  <a:srgbClr val="003185"/>
                </a:solidFill>
                <a:latin typeface="Calibri" panose="020F0502020204030204" pitchFamily="34" charset="0"/>
              </a:rPr>
              <a:t>Program</a:t>
            </a:r>
            <a:r>
              <a:rPr lang="nb-NO" sz="1200" dirty="0">
                <a:solidFill>
                  <a:srgbClr val="003185"/>
                </a:solidFill>
                <a:latin typeface="Calibri" panose="020F0502020204030204" pitchFamily="34" charset="0"/>
              </a:rPr>
              <a:t>: Detaljert program for samlingene sendes til deltakerne før oppstart</a:t>
            </a:r>
          </a:p>
          <a:p>
            <a:endParaRPr lang="nb-NO" sz="1200" dirty="0">
              <a:solidFill>
                <a:srgbClr val="003185"/>
              </a:solidFill>
              <a:latin typeface="Calibri" panose="020F0502020204030204" pitchFamily="34" charset="0"/>
            </a:endParaRPr>
          </a:p>
          <a:p>
            <a:endParaRPr lang="nb-NO" sz="1200" dirty="0"/>
          </a:p>
        </p:txBody>
      </p:sp>
      <p:pic>
        <p:nvPicPr>
          <p:cNvPr id="7" name="Plassholder for bilde 6" descr="Et bilde som inneholder stearinlys, Barnekunst, clip art, illustrasjon&#10;&#10;Automatisk generert beskrivelse">
            <a:extLst>
              <a:ext uri="{FF2B5EF4-FFF2-40B4-BE49-F238E27FC236}">
                <a16:creationId xmlns:a16="http://schemas.microsoft.com/office/drawing/2014/main" id="{19C2ADBD-A2C2-CDD7-34F4-7ECF1E77DD57}"/>
              </a:ext>
            </a:extLst>
          </p:cNvPr>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l="18838" r="18838"/>
          <a:stretch>
            <a:fillRect/>
          </a:stretch>
        </p:blipFill>
        <p:spPr/>
      </p:pic>
      <p:pic>
        <p:nvPicPr>
          <p:cNvPr id="19" name="Plassholder for bilde 18" descr="Et bilde som inneholder clip art, kunst, illustrasjon&#10;&#10;Automatisk generert beskrivelse med middels konfidens">
            <a:extLst>
              <a:ext uri="{FF2B5EF4-FFF2-40B4-BE49-F238E27FC236}">
                <a16:creationId xmlns:a16="http://schemas.microsoft.com/office/drawing/2014/main" id="{CF0DABD8-B8F0-1D62-331A-84DC3407F06D}"/>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a:stretch>
            <a:fillRect/>
          </a:stretch>
        </p:blipFill>
        <p:spPr/>
      </p:pic>
      <p:pic>
        <p:nvPicPr>
          <p:cNvPr id="21" name="Plassholder for bilde 20" descr="Et bilde som inneholder klær, clip art, tegnefilm, illustrasjon&#10;&#10;Automatisk generert beskrivelse">
            <a:extLst>
              <a:ext uri="{FF2B5EF4-FFF2-40B4-BE49-F238E27FC236}">
                <a16:creationId xmlns:a16="http://schemas.microsoft.com/office/drawing/2014/main" id="{36995DEE-0C75-620D-92D2-96CC0C72917C}"/>
              </a:ext>
            </a:extLst>
          </p:cNvPr>
          <p:cNvPicPr>
            <a:picLocks noGrp="1" noChangeAspect="1"/>
          </p:cNvPicPr>
          <p:nvPr>
            <p:ph type="pic" sz="quarter" idx="21"/>
          </p:nvPr>
        </p:nvPicPr>
        <p:blipFill>
          <a:blip r:embed="rId4">
            <a:extLst>
              <a:ext uri="{28A0092B-C50C-407E-A947-70E740481C1C}">
                <a14:useLocalDpi xmlns:a14="http://schemas.microsoft.com/office/drawing/2010/main" val="0"/>
              </a:ext>
            </a:extLst>
          </a:blip>
          <a:srcRect l="16643" r="16643"/>
          <a:stretch>
            <a:fillRect/>
          </a:stretch>
        </p:blipFill>
        <p:spPr/>
      </p:pic>
    </p:spTree>
    <p:extLst>
      <p:ext uri="{BB962C8B-B14F-4D97-AF65-F5344CB8AC3E}">
        <p14:creationId xmlns:p14="http://schemas.microsoft.com/office/powerpoint/2010/main" val="767181943"/>
      </p:ext>
    </p:extLst>
  </p:cSld>
  <p:clrMapOvr>
    <a:masterClrMapping/>
  </p:clrMapOvr>
</p:sld>
</file>

<file path=ppt/theme/theme1.xml><?xml version="1.0" encoding="utf-8"?>
<a:theme xmlns:a="http://schemas.openxmlformats.org/drawingml/2006/main" name="Office-tema">
  <a:themeElements>
    <a:clrScheme name="AHUS">
      <a:dk1>
        <a:sysClr val="windowText" lastClr="000000"/>
      </a:dk1>
      <a:lt1>
        <a:sysClr val="window" lastClr="FFFFFF"/>
      </a:lt1>
      <a:dk2>
        <a:srgbClr val="00529B"/>
      </a:dk2>
      <a:lt2>
        <a:srgbClr val="E7E6E6"/>
      </a:lt2>
      <a:accent1>
        <a:srgbClr val="00529B"/>
      </a:accent1>
      <a:accent2>
        <a:srgbClr val="523178"/>
      </a:accent2>
      <a:accent3>
        <a:srgbClr val="7E2D40"/>
      </a:accent3>
      <a:accent4>
        <a:srgbClr val="AF272F"/>
      </a:accent4>
      <a:accent5>
        <a:srgbClr val="FFB549"/>
      </a:accent5>
      <a:accent6>
        <a:srgbClr val="006747"/>
      </a:accent6>
      <a:hlink>
        <a:srgbClr val="0563C1"/>
      </a:hlink>
      <a:folHlink>
        <a:srgbClr val="954F72"/>
      </a:folHlink>
    </a:clrScheme>
    <a:fontScheme name="AHU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US_PPTmal.potx" id="{A1B58164-44EE-4983-B09C-53CE489FA00A}" vid="{510F5F1C-B04D-48E0-8983-0C637E52C1E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DE3BAE403B28E4CB2266F5EA8C11AF9" ma:contentTypeVersion="16" ma:contentTypeDescription="Opprett et nytt dokument." ma:contentTypeScope="" ma:versionID="ba54ade243877836a72f5ba64bc20615">
  <xsd:schema xmlns:xsd="http://www.w3.org/2001/XMLSchema" xmlns:xs="http://www.w3.org/2001/XMLSchema" xmlns:p="http://schemas.microsoft.com/office/2006/metadata/properties" xmlns:ns1="http://schemas.microsoft.com/sharepoint/v3" xmlns:ns2="3fe94df4-1a81-4f6c-b277-41247607346d" xmlns:ns3="ff91e96b-4f06-4a46-bb6b-5cafc9bde362" xmlns:ns4="b494b524-6cd3-448d-b86e-8e6e6155e173" targetNamespace="http://schemas.microsoft.com/office/2006/metadata/properties" ma:root="true" ma:fieldsID="1b8fea05b5724a325cf407ac1ee9943e" ns1:_="" ns2:_="" ns3:_="" ns4:_="">
    <xsd:import namespace="http://schemas.microsoft.com/sharepoint/v3"/>
    <xsd:import namespace="3fe94df4-1a81-4f6c-b277-41247607346d"/>
    <xsd:import namespace="ff91e96b-4f06-4a46-bb6b-5cafc9bde362"/>
    <xsd:import namespace="b494b524-6cd3-448d-b86e-8e6e6155e173"/>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4:SharedWithUsers" minOccurs="0"/>
                <xsd:element ref="ns4:SharedWithDetails" minOccurs="0"/>
                <xsd:element ref="ns2:af5f2438dd6f40b1b2230e0728b33be5"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Planlagt startdato" ma:description="Planlagt startdato er en områdekolonne som opprettes av publiseringsfunksjonen. Den brukes til å angi dato og klokkeslett for når denne siden vises for første gang for besøkende på området." ma:hidden="true" ma:internalName="PublishingStartDate">
      <xsd:simpleType>
        <xsd:restriction base="dms:Unknown"/>
      </xsd:simpleType>
    </xsd:element>
    <xsd:element name="PublishingExpirationDate" ma:index="9" nillable="true" ma:displayName="Planlagt utløpsdato" ma:description="Planlagt sluttdato er en områdekolonne som opprettes av publiseringsfunksjonen. Den brukes til å angi dato og klokkeslett for når denne siden ikke lenger vises for besøkende på området."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fe94df4-1a81-4f6c-b277-41247607346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Bildemerkelapper" ma:readOnly="false" ma:fieldId="{5cf76f15-5ced-4ddc-b409-7134ff3c332f}" ma:taxonomyMulti="true" ma:sspId="bbe3d436-fbfd-41cc-af34-671200448db8"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af5f2438dd6f40b1b2230e0728b33be5" ma:index="23" nillable="true" ma:taxonomy="true" ma:internalName="af5f2438dd6f40b1b2230e0728b33be5" ma:taxonomyFieldName="Kategori" ma:displayName="Kategori" ma:default="" ma:fieldId="{af5f2438-dd6f-40b1-b223-0e0728b33be5}" ma:sspId="bbe3d436-fbfd-41cc-af34-671200448db8" ma:termSetId="9bdecb20-2ffa-410e-a0b3-44fe64a0c3c2" ma:anchorId="00000000-0000-0000-0000-000000000000" ma:open="fals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f91e96b-4f06-4a46-bb6b-5cafc9bde362"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a94519eb-fb09-485e-b775-dba75b6ae52b}" ma:internalName="TaxCatchAll" ma:showField="CatchAllData" ma:web="ff91e96b-4f06-4a46-bb6b-5cafc9bde36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494b524-6cd3-448d-b86e-8e6e6155e173" elementFormDefault="qualified">
    <xsd:import namespace="http://schemas.microsoft.com/office/2006/documentManagement/types"/>
    <xsd:import namespace="http://schemas.microsoft.com/office/infopath/2007/PartnerControls"/>
    <xsd:element name="SharedWithUsers" ma:index="2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fe94df4-1a81-4f6c-b277-41247607346d">
      <Terms xmlns="http://schemas.microsoft.com/office/infopath/2007/PartnerControls"/>
    </lcf76f155ced4ddcb4097134ff3c332f>
    <TaxCatchAll xmlns="ff91e96b-4f06-4a46-bb6b-5cafc9bde362" xsi:nil="true"/>
    <PublishingExpirationDate xmlns="http://schemas.microsoft.com/sharepoint/v3" xsi:nil="true"/>
    <PublishingStartDate xmlns="http://schemas.microsoft.com/sharepoint/v3" xsi:nil="true"/>
    <af5f2438dd6f40b1b2230e0728b33be5 xmlns="3fe94df4-1a81-4f6c-b277-41247607346d">
      <Terms xmlns="http://schemas.microsoft.com/office/infopath/2007/PartnerControls"/>
    </af5f2438dd6f40b1b2230e0728b33be5>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E6E972-A132-4C0E-9D64-A89F729402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fe94df4-1a81-4f6c-b277-41247607346d"/>
    <ds:schemaRef ds:uri="ff91e96b-4f06-4a46-bb6b-5cafc9bde362"/>
    <ds:schemaRef ds:uri="b494b524-6cd3-448d-b86e-8e6e6155e1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250BB0-7CFB-48CC-88B8-2BDAA6518A03}">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3b00a67f-9791-437e-b702-303a706ea042"/>
    <ds:schemaRef ds:uri="http://www.w3.org/XML/1998/namespace"/>
    <ds:schemaRef ds:uri="7dc3d6ed-56f1-49b6-b310-0ff680cfe62a"/>
    <ds:schemaRef ds:uri="3fe94df4-1a81-4f6c-b277-41247607346d"/>
    <ds:schemaRef ds:uri="ff91e96b-4f06-4a46-bb6b-5cafc9bde362"/>
    <ds:schemaRef ds:uri="http://schemas.microsoft.com/sharepoint/v3"/>
  </ds:schemaRefs>
</ds:datastoreItem>
</file>

<file path=customXml/itemProps3.xml><?xml version="1.0" encoding="utf-8"?>
<ds:datastoreItem xmlns:ds="http://schemas.openxmlformats.org/officeDocument/2006/customXml" ds:itemID="{6C5AF823-F440-477E-9C32-BC45C2C840EA}">
  <ds:schemaRefs>
    <ds:schemaRef ds:uri="http://schemas.microsoft.com/sharepoint/v3/contenttype/forms"/>
  </ds:schemaRefs>
</ds:datastoreItem>
</file>

<file path=docMetadata/LabelInfo.xml><?xml version="1.0" encoding="utf-8"?>
<clbl:labelList xmlns:clbl="http://schemas.microsoft.com/office/2020/mipLabelMetadata">
  <clbl:label id="{5b906c1f-19d2-4ac1-bea8-1ddf524e35b3}" enabled="1" method="Standard" siteId="{7f8e4cf0-71fb-489c-a336-3f9252a63908}" contentBits="0" removed="0"/>
</clbl:labelList>
</file>

<file path=docProps/app.xml><?xml version="1.0" encoding="utf-8"?>
<Properties xmlns="http://schemas.openxmlformats.org/officeDocument/2006/extended-properties" xmlns:vt="http://schemas.openxmlformats.org/officeDocument/2006/docPropsVTypes">
  <Template>Ahus presentasjonsmal</Template>
  <TotalTime>195</TotalTime>
  <Words>727</Words>
  <Application>Microsoft Office PowerPoint</Application>
  <PresentationFormat>Widescreen</PresentationFormat>
  <Paragraphs>64</Paragraphs>
  <Slides>4</Slides>
  <Notes>0</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4</vt:i4>
      </vt:variant>
    </vt:vector>
  </HeadingPairs>
  <TitlesOfParts>
    <vt:vector size="7" baseType="lpstr">
      <vt:lpstr>Arial</vt:lpstr>
      <vt:lpstr>Calibri</vt:lpstr>
      <vt:lpstr>Office-tema</vt:lpstr>
      <vt:lpstr>Opplæringsprogrammet   Åpen dialog i nettverksmøter  2025/26  10 dager` 4 samlinger</vt:lpstr>
      <vt:lpstr>Kurs i Åpen dialog i nettverksmøter 2024/25</vt:lpstr>
      <vt:lpstr>Kurs i Åpen dialog i nettverksmøter</vt:lpstr>
      <vt:lpstr>Praktisk informasjon</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Jorunn Sørgård</dc:creator>
  <cp:lastModifiedBy>Jorunn Elisabeth Sørgård</cp:lastModifiedBy>
  <cp:revision>19</cp:revision>
  <dcterms:created xsi:type="dcterms:W3CDTF">2024-04-24T08:27:55Z</dcterms:created>
  <dcterms:modified xsi:type="dcterms:W3CDTF">2025-05-05T08:30:08Z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0x0101009DE3BAE403B28E4CB2266F5EA8C11AF9</vt:lpwstr>
  </property>
  <property fmtid="{D5CDD505-2E9C-101B-9397-08002B2CF9AE}" pid="3" name="MediaServiceImageTags">
    <vt:lpwstr/>
  </property>
</Properties>
</file>